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notesSlides/notesSlide1.xml" ContentType="application/vnd.openxmlformats-officedocument.presentationml.notesSlide+xml"/>
  <Override PartName="/ppt/theme/themeOverride2.xml" ContentType="application/vnd.openxmlformats-officedocument.themeOverride+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notesSlides/notesSlide2.xml" ContentType="application/vnd.openxmlformats-officedocument.presentationml.notesSlide+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notesSlides/notesSlide3.xml" ContentType="application/vnd.openxmlformats-officedocument.presentationml.notesSlide+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notesSlides/notesSlide4.xml" ContentType="application/vnd.openxmlformats-officedocument.presentationml.notesSlide+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notesSlides/notesSlide5.xml" ContentType="application/vnd.openxmlformats-officedocument.presentationml.notesSlide+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notesSlides/notesSlide6.xml" ContentType="application/vnd.openxmlformats-officedocument.presentationml.notesSlide+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notesSlides/notesSlide7.xml" ContentType="application/vnd.openxmlformats-officedocument.presentationml.notesSlide+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notesSlides/notesSlide8.xml" ContentType="application/vnd.openxmlformats-officedocument.presentationml.notesSlide+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embedTrueTypeFonts="1" saveSubsetFonts="1">
  <p:sldMasterIdLst>
    <p:sldMasterId id="2147483648" r:id="rId1"/>
  </p:sldMasterIdLst>
  <p:notesMasterIdLst>
    <p:notesMasterId r:id="rId12"/>
  </p:notesMasterIdLst>
  <p:handoutMasterIdLst>
    <p:handoutMasterId r:id="rId13"/>
  </p:handoutMasterIdLst>
  <p:sldIdLst>
    <p:sldId id="256" r:id="rId2"/>
    <p:sldId id="263" r:id="rId3"/>
    <p:sldId id="265" r:id="rId4"/>
    <p:sldId id="266" r:id="rId5"/>
    <p:sldId id="278" r:id="rId6"/>
    <p:sldId id="267" r:id="rId7"/>
    <p:sldId id="279" r:id="rId8"/>
    <p:sldId id="280" r:id="rId9"/>
    <p:sldId id="273" r:id="rId10"/>
    <p:sldId id="274" r:id="rId1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504B5"/>
    <a:srgbClr val="ECBD5E"/>
    <a:srgbClr val="56658E"/>
    <a:srgbClr val="E07089"/>
    <a:srgbClr val="57668F"/>
    <a:srgbClr val="EFC161"/>
    <a:srgbClr val="58679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141" autoAdjust="0"/>
    <p:restoredTop sz="94614" autoAdjust="0"/>
  </p:normalViewPr>
  <p:slideViewPr>
    <p:cSldViewPr snapToGrid="0">
      <p:cViewPr varScale="1">
        <p:scale>
          <a:sx n="111" d="100"/>
          <a:sy n="111" d="100"/>
        </p:scale>
        <p:origin x="78" y="102"/>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handoutMaster" Target="handoutMasters/handout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2023/4/11</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Arial" panose="020B0604020202020204" pitchFamily="34" charset="0"/>
                <a:ea typeface="Arial" panose="020B0604020202020204" pitchFamily="34" charset="0"/>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Arial" panose="020B0604020202020204" pitchFamily="34" charset="0"/>
                <a:ea typeface="Arial" panose="020B0604020202020204" pitchFamily="34" charset="0"/>
              </a:defRPr>
            </a:lvl1pPr>
          </a:lstStyle>
          <a:p>
            <a:fld id="{D2A48B96-639E-45A3-A0BA-2464DFDB1FAA}" type="datetimeFigureOut">
              <a:rPr lang="zh-CN" altLang="en-US" smtClean="0"/>
              <a:t>2023/4/11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Arial" panose="020B0604020202020204" pitchFamily="34" charset="0"/>
                <a:ea typeface="Arial" panose="020B0604020202020204" pitchFamily="34" charset="0"/>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Arial" panose="020B0604020202020204" pitchFamily="34" charset="0"/>
                <a:ea typeface="Arial" panose="020B0604020202020204" pitchFamily="34" charset="0"/>
              </a:defRPr>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Arial" panose="020B0604020202020204" pitchFamily="34" charset="0"/>
        <a:ea typeface="Arial" panose="020B0604020202020204" pitchFamily="34" charset="0"/>
        <a:cs typeface="+mn-cs"/>
      </a:defRPr>
    </a:lvl1pPr>
    <a:lvl2pPr marL="457200" algn="l" defTabSz="914400" rtl="0" eaLnBrk="1" latinLnBrk="0" hangingPunct="1">
      <a:defRPr sz="1200" kern="1200">
        <a:solidFill>
          <a:schemeClr val="tx1"/>
        </a:solidFill>
        <a:latin typeface="Arial" panose="020B0604020202020204" pitchFamily="34" charset="0"/>
        <a:ea typeface="Arial" panose="020B0604020202020204" pitchFamily="34" charset="0"/>
        <a:cs typeface="+mn-cs"/>
      </a:defRPr>
    </a:lvl2pPr>
    <a:lvl3pPr marL="914400" algn="l" defTabSz="914400" rtl="0" eaLnBrk="1" latinLnBrk="0" hangingPunct="1">
      <a:defRPr sz="1200" kern="1200">
        <a:solidFill>
          <a:schemeClr val="tx1"/>
        </a:solidFill>
        <a:latin typeface="Arial" panose="020B0604020202020204" pitchFamily="34" charset="0"/>
        <a:ea typeface="Arial" panose="020B0604020202020204" pitchFamily="34" charset="0"/>
        <a:cs typeface="+mn-cs"/>
      </a:defRPr>
    </a:lvl3pPr>
    <a:lvl4pPr marL="1371600" algn="l" defTabSz="914400" rtl="0" eaLnBrk="1" latinLnBrk="0" hangingPunct="1">
      <a:defRPr sz="1200" kern="1200">
        <a:solidFill>
          <a:schemeClr val="tx1"/>
        </a:solidFill>
        <a:latin typeface="Arial" panose="020B0604020202020204" pitchFamily="34" charset="0"/>
        <a:ea typeface="Arial" panose="020B0604020202020204" pitchFamily="34" charset="0"/>
        <a:cs typeface="+mn-cs"/>
      </a:defRPr>
    </a:lvl4pPr>
    <a:lvl5pPr marL="1828800" algn="l" defTabSz="914400" rtl="0" eaLnBrk="1" latinLnBrk="0" hangingPunct="1">
      <a:defRPr sz="1200" kern="1200">
        <a:solidFill>
          <a:schemeClr val="tx1"/>
        </a:solidFill>
        <a:latin typeface="Arial" panose="020B0604020202020204" pitchFamily="34" charset="0"/>
        <a:ea typeface="Arial" panose="020B0604020202020204" pitchFamily="34"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6837353-30EB-4A48-80EB-173D804AEFBD}" type="slidenum">
              <a:rPr lang="zh-CN" altLang="en-US" smtClean="0"/>
              <a:t>1</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6837353-30EB-4A48-80EB-173D804AEFBD}" type="slidenum">
              <a:rPr lang="zh-CN" altLang="en-US" smtClean="0"/>
              <a:t>2</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6837353-30EB-4A48-80EB-173D804AEFBD}" type="slidenum">
              <a:rPr lang="zh-CN" altLang="en-US" smtClean="0"/>
              <a:t>3</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6837353-30EB-4A48-80EB-173D804AEFBD}" type="slidenum">
              <a:rPr lang="zh-CN" altLang="en-US" smtClean="0"/>
              <a:t>4</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6837353-30EB-4A48-80EB-173D804AEFBD}" type="slidenum">
              <a:rPr lang="zh-CN" altLang="en-US" smtClean="0"/>
              <a:t>6</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6837353-30EB-4A48-80EB-173D804AEFBD}" type="slidenum">
              <a:rPr lang="zh-CN" altLang="en-US" smtClean="0"/>
              <a:t>7</a:t>
            </a:fld>
            <a:endParaRPr lang="zh-CN" altLang="en-US"/>
          </a:p>
        </p:txBody>
      </p:sp>
    </p:spTree>
    <p:extLst>
      <p:ext uri="{BB962C8B-B14F-4D97-AF65-F5344CB8AC3E}">
        <p14:creationId xmlns:p14="http://schemas.microsoft.com/office/powerpoint/2010/main" val="29207703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6837353-30EB-4A48-80EB-173D804AEFBD}" type="slidenum">
              <a:rPr lang="zh-CN" altLang="en-US" smtClean="0"/>
              <a:t>8</a:t>
            </a:fld>
            <a:endParaRPr lang="zh-CN" altLang="en-US"/>
          </a:p>
        </p:txBody>
      </p:sp>
    </p:spTree>
    <p:extLst>
      <p:ext uri="{BB962C8B-B14F-4D97-AF65-F5344CB8AC3E}">
        <p14:creationId xmlns:p14="http://schemas.microsoft.com/office/powerpoint/2010/main" val="28014071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6837353-30EB-4A48-80EB-173D804AEFBD}" type="slidenum">
              <a:rPr lang="zh-CN" altLang="en-US" smtClean="0"/>
              <a:t>9</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6837353-30EB-4A48-80EB-173D804AEFBD}" type="slidenum">
              <a:rPr lang="zh-CN" altLang="en-US" smtClean="0"/>
              <a:t>10</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tags" Target="../tags/tag9.xml"/><Relationship Id="rId7" Type="http://schemas.openxmlformats.org/officeDocument/2006/relationships/image" Target="../media/image1.png"/><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slideMaster" Target="../slideMasters/slideMaster1.xml"/><Relationship Id="rId5" Type="http://schemas.openxmlformats.org/officeDocument/2006/relationships/tags" Target="../tags/tag11.xml"/><Relationship Id="rId4" Type="http://schemas.openxmlformats.org/officeDocument/2006/relationships/tags" Target="../tags/tag10.xml"/></Relationships>
</file>

<file path=ppt/slideLayouts/_rels/slideLayout10.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tags" Target="../tags/tag62.xml"/><Relationship Id="rId7" Type="http://schemas.openxmlformats.org/officeDocument/2006/relationships/image" Target="../media/image2.png"/><Relationship Id="rId2" Type="http://schemas.openxmlformats.org/officeDocument/2006/relationships/tags" Target="../tags/tag61.xml"/><Relationship Id="rId1" Type="http://schemas.openxmlformats.org/officeDocument/2006/relationships/tags" Target="../tags/tag60.xml"/><Relationship Id="rId6" Type="http://schemas.openxmlformats.org/officeDocument/2006/relationships/slideMaster" Target="../slideMasters/slideMaster1.xml"/><Relationship Id="rId5" Type="http://schemas.openxmlformats.org/officeDocument/2006/relationships/tags" Target="../tags/tag64.xml"/><Relationship Id="rId4" Type="http://schemas.openxmlformats.org/officeDocument/2006/relationships/tags" Target="../tags/tag63.xml"/></Relationships>
</file>

<file path=ppt/slideLayouts/_rels/slideLayout11.xml.rels><?xml version="1.0" encoding="UTF-8" standalone="yes"?>
<Relationships xmlns="http://schemas.openxmlformats.org/package/2006/relationships"><Relationship Id="rId3" Type="http://schemas.openxmlformats.org/officeDocument/2006/relationships/tags" Target="../tags/tag67.xml"/><Relationship Id="rId2" Type="http://schemas.openxmlformats.org/officeDocument/2006/relationships/tags" Target="../tags/tag66.xml"/><Relationship Id="rId1" Type="http://schemas.openxmlformats.org/officeDocument/2006/relationships/tags" Target="../tags/tag65.xml"/><Relationship Id="rId6" Type="http://schemas.openxmlformats.org/officeDocument/2006/relationships/image" Target="../media/image1.png"/><Relationship Id="rId5" Type="http://schemas.openxmlformats.org/officeDocument/2006/relationships/slideMaster" Target="../slideMasters/slideMaster1.xml"/><Relationship Id="rId4" Type="http://schemas.openxmlformats.org/officeDocument/2006/relationships/tags" Target="../tags/tag68.xml"/></Relationships>
</file>

<file path=ppt/slideLayouts/_rels/slideLayout12.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tags" Target="../tags/tag71.xml"/><Relationship Id="rId7" Type="http://schemas.openxmlformats.org/officeDocument/2006/relationships/image" Target="../media/image2.png"/><Relationship Id="rId2" Type="http://schemas.openxmlformats.org/officeDocument/2006/relationships/tags" Target="../tags/tag70.xml"/><Relationship Id="rId1" Type="http://schemas.openxmlformats.org/officeDocument/2006/relationships/tags" Target="../tags/tag69.xml"/><Relationship Id="rId6" Type="http://schemas.openxmlformats.org/officeDocument/2006/relationships/slideMaster" Target="../slideMasters/slideMaster1.xml"/><Relationship Id="rId5" Type="http://schemas.openxmlformats.org/officeDocument/2006/relationships/tags" Target="../tags/tag73.xml"/><Relationship Id="rId4" Type="http://schemas.openxmlformats.org/officeDocument/2006/relationships/tags" Target="../tags/tag72.xml"/></Relationships>
</file>

<file path=ppt/slideLayouts/_rels/slideLayout13.xml.rels><?xml version="1.0" encoding="UTF-8" standalone="yes"?>
<Relationships xmlns="http://schemas.openxmlformats.org/package/2006/relationships"><Relationship Id="rId8" Type="http://schemas.openxmlformats.org/officeDocument/2006/relationships/slideMaster" Target="../slideMasters/slideMaster1.xml"/><Relationship Id="rId3" Type="http://schemas.openxmlformats.org/officeDocument/2006/relationships/tags" Target="../tags/tag76.xml"/><Relationship Id="rId7" Type="http://schemas.openxmlformats.org/officeDocument/2006/relationships/tags" Target="../tags/tag80.xml"/><Relationship Id="rId2" Type="http://schemas.openxmlformats.org/officeDocument/2006/relationships/tags" Target="../tags/tag75.xml"/><Relationship Id="rId1" Type="http://schemas.openxmlformats.org/officeDocument/2006/relationships/tags" Target="../tags/tag74.xml"/><Relationship Id="rId6" Type="http://schemas.openxmlformats.org/officeDocument/2006/relationships/tags" Target="../tags/tag79.xml"/><Relationship Id="rId5" Type="http://schemas.openxmlformats.org/officeDocument/2006/relationships/tags" Target="../tags/tag78.xml"/><Relationship Id="rId10" Type="http://schemas.openxmlformats.org/officeDocument/2006/relationships/image" Target="../media/image3.png"/><Relationship Id="rId4" Type="http://schemas.openxmlformats.org/officeDocument/2006/relationships/tags" Target="../tags/tag77.xml"/><Relationship Id="rId9"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8" Type="http://schemas.openxmlformats.org/officeDocument/2006/relationships/tags" Target="../tags/tag88.xml"/><Relationship Id="rId13" Type="http://schemas.openxmlformats.org/officeDocument/2006/relationships/image" Target="../media/image4.png"/><Relationship Id="rId3" Type="http://schemas.openxmlformats.org/officeDocument/2006/relationships/tags" Target="../tags/tag83.xml"/><Relationship Id="rId7" Type="http://schemas.openxmlformats.org/officeDocument/2006/relationships/tags" Target="../tags/tag87.xml"/><Relationship Id="rId12" Type="http://schemas.openxmlformats.org/officeDocument/2006/relationships/image" Target="../media/image2.png"/><Relationship Id="rId2" Type="http://schemas.openxmlformats.org/officeDocument/2006/relationships/tags" Target="../tags/tag82.xml"/><Relationship Id="rId1" Type="http://schemas.openxmlformats.org/officeDocument/2006/relationships/tags" Target="../tags/tag81.xml"/><Relationship Id="rId6" Type="http://schemas.openxmlformats.org/officeDocument/2006/relationships/tags" Target="../tags/tag86.xml"/><Relationship Id="rId11" Type="http://schemas.openxmlformats.org/officeDocument/2006/relationships/slideMaster" Target="../slideMasters/slideMaster1.xml"/><Relationship Id="rId5" Type="http://schemas.openxmlformats.org/officeDocument/2006/relationships/tags" Target="../tags/tag85.xml"/><Relationship Id="rId10" Type="http://schemas.openxmlformats.org/officeDocument/2006/relationships/tags" Target="../tags/tag90.xml"/><Relationship Id="rId4" Type="http://schemas.openxmlformats.org/officeDocument/2006/relationships/tags" Target="../tags/tag84.xml"/><Relationship Id="rId9" Type="http://schemas.openxmlformats.org/officeDocument/2006/relationships/tags" Target="../tags/tag89.xml"/><Relationship Id="rId14" Type="http://schemas.openxmlformats.org/officeDocument/2006/relationships/image" Target="../media/image5.png"/></Relationships>
</file>

<file path=ppt/slideLayouts/_rels/slideLayout15.xml.rels><?xml version="1.0" encoding="UTF-8" standalone="yes"?>
<Relationships xmlns="http://schemas.openxmlformats.org/package/2006/relationships"><Relationship Id="rId8" Type="http://schemas.openxmlformats.org/officeDocument/2006/relationships/tags" Target="../tags/tag98.xml"/><Relationship Id="rId3" Type="http://schemas.openxmlformats.org/officeDocument/2006/relationships/tags" Target="../tags/tag93.xml"/><Relationship Id="rId7" Type="http://schemas.openxmlformats.org/officeDocument/2006/relationships/tags" Target="../tags/tag97.xml"/><Relationship Id="rId2" Type="http://schemas.openxmlformats.org/officeDocument/2006/relationships/tags" Target="../tags/tag92.xml"/><Relationship Id="rId1" Type="http://schemas.openxmlformats.org/officeDocument/2006/relationships/tags" Target="../tags/tag91.xml"/><Relationship Id="rId6" Type="http://schemas.openxmlformats.org/officeDocument/2006/relationships/tags" Target="../tags/tag96.xml"/><Relationship Id="rId11" Type="http://schemas.openxmlformats.org/officeDocument/2006/relationships/image" Target="../media/image4.png"/><Relationship Id="rId5" Type="http://schemas.openxmlformats.org/officeDocument/2006/relationships/tags" Target="../tags/tag95.xml"/><Relationship Id="rId10" Type="http://schemas.openxmlformats.org/officeDocument/2006/relationships/image" Target="../media/image2.png"/><Relationship Id="rId4" Type="http://schemas.openxmlformats.org/officeDocument/2006/relationships/tags" Target="../tags/tag94.xml"/><Relationship Id="rId9"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8" Type="http://schemas.openxmlformats.org/officeDocument/2006/relationships/tags" Target="../tags/tag106.xml"/><Relationship Id="rId3" Type="http://schemas.openxmlformats.org/officeDocument/2006/relationships/tags" Target="../tags/tag101.xml"/><Relationship Id="rId7" Type="http://schemas.openxmlformats.org/officeDocument/2006/relationships/tags" Target="../tags/tag105.xml"/><Relationship Id="rId2" Type="http://schemas.openxmlformats.org/officeDocument/2006/relationships/tags" Target="../tags/tag100.xml"/><Relationship Id="rId1" Type="http://schemas.openxmlformats.org/officeDocument/2006/relationships/tags" Target="../tags/tag99.xml"/><Relationship Id="rId6" Type="http://schemas.openxmlformats.org/officeDocument/2006/relationships/tags" Target="../tags/tag104.xml"/><Relationship Id="rId11" Type="http://schemas.openxmlformats.org/officeDocument/2006/relationships/image" Target="../media/image6.png"/><Relationship Id="rId5" Type="http://schemas.openxmlformats.org/officeDocument/2006/relationships/tags" Target="../tags/tag103.xml"/><Relationship Id="rId10" Type="http://schemas.openxmlformats.org/officeDocument/2006/relationships/image" Target="../media/image2.png"/><Relationship Id="rId4" Type="http://schemas.openxmlformats.org/officeDocument/2006/relationships/tags" Target="../tags/tag102.xml"/><Relationship Id="rId9"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8" Type="http://schemas.openxmlformats.org/officeDocument/2006/relationships/tags" Target="../tags/tag114.xml"/><Relationship Id="rId13" Type="http://schemas.openxmlformats.org/officeDocument/2006/relationships/image" Target="../media/image2.png"/><Relationship Id="rId3" Type="http://schemas.openxmlformats.org/officeDocument/2006/relationships/tags" Target="../tags/tag109.xml"/><Relationship Id="rId7" Type="http://schemas.openxmlformats.org/officeDocument/2006/relationships/tags" Target="../tags/tag113.xml"/><Relationship Id="rId12" Type="http://schemas.openxmlformats.org/officeDocument/2006/relationships/slideMaster" Target="../slideMasters/slideMaster1.xml"/><Relationship Id="rId2" Type="http://schemas.openxmlformats.org/officeDocument/2006/relationships/tags" Target="../tags/tag108.xml"/><Relationship Id="rId1" Type="http://schemas.openxmlformats.org/officeDocument/2006/relationships/tags" Target="../tags/tag107.xml"/><Relationship Id="rId6" Type="http://schemas.openxmlformats.org/officeDocument/2006/relationships/tags" Target="../tags/tag112.xml"/><Relationship Id="rId11" Type="http://schemas.openxmlformats.org/officeDocument/2006/relationships/tags" Target="../tags/tag117.xml"/><Relationship Id="rId5" Type="http://schemas.openxmlformats.org/officeDocument/2006/relationships/tags" Target="../tags/tag111.xml"/><Relationship Id="rId15" Type="http://schemas.openxmlformats.org/officeDocument/2006/relationships/image" Target="../media/image8.png"/><Relationship Id="rId10" Type="http://schemas.openxmlformats.org/officeDocument/2006/relationships/tags" Target="../tags/tag116.xml"/><Relationship Id="rId4" Type="http://schemas.openxmlformats.org/officeDocument/2006/relationships/tags" Target="../tags/tag110.xml"/><Relationship Id="rId9" Type="http://schemas.openxmlformats.org/officeDocument/2006/relationships/tags" Target="../tags/tag115.xml"/><Relationship Id="rId14"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8" Type="http://schemas.openxmlformats.org/officeDocument/2006/relationships/tags" Target="../tags/tag125.xml"/><Relationship Id="rId3" Type="http://schemas.openxmlformats.org/officeDocument/2006/relationships/tags" Target="../tags/tag120.xml"/><Relationship Id="rId7" Type="http://schemas.openxmlformats.org/officeDocument/2006/relationships/tags" Target="../tags/tag124.xml"/><Relationship Id="rId12" Type="http://schemas.openxmlformats.org/officeDocument/2006/relationships/image" Target="../media/image5.png"/><Relationship Id="rId2" Type="http://schemas.openxmlformats.org/officeDocument/2006/relationships/tags" Target="../tags/tag119.xml"/><Relationship Id="rId1" Type="http://schemas.openxmlformats.org/officeDocument/2006/relationships/tags" Target="../tags/tag118.xml"/><Relationship Id="rId6" Type="http://schemas.openxmlformats.org/officeDocument/2006/relationships/tags" Target="../tags/tag123.xml"/><Relationship Id="rId11" Type="http://schemas.openxmlformats.org/officeDocument/2006/relationships/image" Target="../media/image9.png"/><Relationship Id="rId5" Type="http://schemas.openxmlformats.org/officeDocument/2006/relationships/tags" Target="../tags/tag122.xml"/><Relationship Id="rId10" Type="http://schemas.openxmlformats.org/officeDocument/2006/relationships/image" Target="../media/image2.png"/><Relationship Id="rId4" Type="http://schemas.openxmlformats.org/officeDocument/2006/relationships/tags" Target="../tags/tag121.xml"/><Relationship Id="rId9"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tags" Target="../tags/tag14.xml"/><Relationship Id="rId7" Type="http://schemas.openxmlformats.org/officeDocument/2006/relationships/slideMaster" Target="../slideMasters/slideMaster1.xml"/><Relationship Id="rId2" Type="http://schemas.openxmlformats.org/officeDocument/2006/relationships/tags" Target="../tags/tag13.xml"/><Relationship Id="rId1" Type="http://schemas.openxmlformats.org/officeDocument/2006/relationships/tags" Target="../tags/tag12.xml"/><Relationship Id="rId6" Type="http://schemas.openxmlformats.org/officeDocument/2006/relationships/tags" Target="../tags/tag17.xml"/><Relationship Id="rId5" Type="http://schemas.openxmlformats.org/officeDocument/2006/relationships/tags" Target="../tags/tag16.xml"/><Relationship Id="rId4" Type="http://schemas.openxmlformats.org/officeDocument/2006/relationships/tags" Target="../tags/tag15.xml"/><Relationship Id="rId9"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tags" Target="../tags/tag20.xml"/><Relationship Id="rId7" Type="http://schemas.openxmlformats.org/officeDocument/2006/relationships/slideMaster" Target="../slideMasters/slideMaster1.xml"/><Relationship Id="rId2" Type="http://schemas.openxmlformats.org/officeDocument/2006/relationships/tags" Target="../tags/tag19.xml"/><Relationship Id="rId1" Type="http://schemas.openxmlformats.org/officeDocument/2006/relationships/tags" Target="../tags/tag18.xml"/><Relationship Id="rId6" Type="http://schemas.openxmlformats.org/officeDocument/2006/relationships/tags" Target="../tags/tag23.xml"/><Relationship Id="rId5" Type="http://schemas.openxmlformats.org/officeDocument/2006/relationships/tags" Target="../tags/tag22.xml"/><Relationship Id="rId4" Type="http://schemas.openxmlformats.org/officeDocument/2006/relationships/tags" Target="../tags/tag21.xml"/></Relationships>
</file>

<file path=ppt/slideLayouts/_rels/slideLayout4.xml.rels><?xml version="1.0" encoding="UTF-8" standalone="yes"?>
<Relationships xmlns="http://schemas.openxmlformats.org/package/2006/relationships"><Relationship Id="rId8" Type="http://schemas.openxmlformats.org/officeDocument/2006/relationships/slideMaster" Target="../slideMasters/slideMaster1.xml"/><Relationship Id="rId3" Type="http://schemas.openxmlformats.org/officeDocument/2006/relationships/tags" Target="../tags/tag26.xml"/><Relationship Id="rId7" Type="http://schemas.openxmlformats.org/officeDocument/2006/relationships/tags" Target="../tags/tag30.xml"/><Relationship Id="rId2" Type="http://schemas.openxmlformats.org/officeDocument/2006/relationships/tags" Target="../tags/tag25.xml"/><Relationship Id="rId1" Type="http://schemas.openxmlformats.org/officeDocument/2006/relationships/tags" Target="../tags/tag24.xml"/><Relationship Id="rId6" Type="http://schemas.openxmlformats.org/officeDocument/2006/relationships/tags" Target="../tags/tag29.xml"/><Relationship Id="rId5" Type="http://schemas.openxmlformats.org/officeDocument/2006/relationships/tags" Target="../tags/tag28.xml"/><Relationship Id="rId10" Type="http://schemas.openxmlformats.org/officeDocument/2006/relationships/image" Target="../media/image4.png"/><Relationship Id="rId4" Type="http://schemas.openxmlformats.org/officeDocument/2006/relationships/tags" Target="../tags/tag27.xml"/><Relationship Id="rId9"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8" Type="http://schemas.openxmlformats.org/officeDocument/2006/relationships/tags" Target="../tags/tag38.xml"/><Relationship Id="rId3" Type="http://schemas.openxmlformats.org/officeDocument/2006/relationships/tags" Target="../tags/tag33.xml"/><Relationship Id="rId7" Type="http://schemas.openxmlformats.org/officeDocument/2006/relationships/tags" Target="../tags/tag37.xml"/><Relationship Id="rId12" Type="http://schemas.openxmlformats.org/officeDocument/2006/relationships/image" Target="../media/image4.png"/><Relationship Id="rId2" Type="http://schemas.openxmlformats.org/officeDocument/2006/relationships/tags" Target="../tags/tag32.xml"/><Relationship Id="rId1" Type="http://schemas.openxmlformats.org/officeDocument/2006/relationships/tags" Target="../tags/tag31.xml"/><Relationship Id="rId6" Type="http://schemas.openxmlformats.org/officeDocument/2006/relationships/tags" Target="../tags/tag36.xml"/><Relationship Id="rId11" Type="http://schemas.openxmlformats.org/officeDocument/2006/relationships/image" Target="../media/image2.png"/><Relationship Id="rId5" Type="http://schemas.openxmlformats.org/officeDocument/2006/relationships/tags" Target="../tags/tag35.xml"/><Relationship Id="rId10" Type="http://schemas.openxmlformats.org/officeDocument/2006/relationships/slideMaster" Target="../slideMasters/slideMaster1.xml"/><Relationship Id="rId4" Type="http://schemas.openxmlformats.org/officeDocument/2006/relationships/tags" Target="../tags/tag34.xml"/><Relationship Id="rId9" Type="http://schemas.openxmlformats.org/officeDocument/2006/relationships/tags" Target="../tags/tag39.xml"/></Relationships>
</file>

<file path=ppt/slideLayouts/_rels/slideLayout6.xml.rels><?xml version="1.0" encoding="UTF-8" standalone="yes"?>
<Relationships xmlns="http://schemas.openxmlformats.org/package/2006/relationships"><Relationship Id="rId3" Type="http://schemas.openxmlformats.org/officeDocument/2006/relationships/tags" Target="../tags/tag42.xml"/><Relationship Id="rId2" Type="http://schemas.openxmlformats.org/officeDocument/2006/relationships/tags" Target="../tags/tag41.xml"/><Relationship Id="rId1" Type="http://schemas.openxmlformats.org/officeDocument/2006/relationships/tags" Target="../tags/tag40.xml"/><Relationship Id="rId6" Type="http://schemas.openxmlformats.org/officeDocument/2006/relationships/image" Target="../media/image1.png"/><Relationship Id="rId5" Type="http://schemas.openxmlformats.org/officeDocument/2006/relationships/slideMaster" Target="../slideMasters/slideMaster1.xml"/><Relationship Id="rId4" Type="http://schemas.openxmlformats.org/officeDocument/2006/relationships/tags" Target="../tags/tag43.xml"/></Relationships>
</file>

<file path=ppt/slideLayouts/_rels/slideLayout7.xml.rels><?xml version="1.0" encoding="UTF-8" standalone="yes"?>
<Relationships xmlns="http://schemas.openxmlformats.org/package/2006/relationships"><Relationship Id="rId3" Type="http://schemas.openxmlformats.org/officeDocument/2006/relationships/tags" Target="../tags/tag46.xml"/><Relationship Id="rId2" Type="http://schemas.openxmlformats.org/officeDocument/2006/relationships/tags" Target="../tags/tag45.xml"/><Relationship Id="rId1" Type="http://schemas.openxmlformats.org/officeDocument/2006/relationships/tags" Target="../tags/tag44.xml"/><Relationship Id="rId5" Type="http://schemas.openxmlformats.org/officeDocument/2006/relationships/image" Target="../media/image2.png"/><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8" Type="http://schemas.openxmlformats.org/officeDocument/2006/relationships/slideMaster" Target="../slideMasters/slideMaster1.xml"/><Relationship Id="rId3" Type="http://schemas.openxmlformats.org/officeDocument/2006/relationships/tags" Target="../tags/tag49.xml"/><Relationship Id="rId7" Type="http://schemas.openxmlformats.org/officeDocument/2006/relationships/tags" Target="../tags/tag53.xml"/><Relationship Id="rId2" Type="http://schemas.openxmlformats.org/officeDocument/2006/relationships/tags" Target="../tags/tag48.xml"/><Relationship Id="rId1" Type="http://schemas.openxmlformats.org/officeDocument/2006/relationships/tags" Target="../tags/tag47.xml"/><Relationship Id="rId6" Type="http://schemas.openxmlformats.org/officeDocument/2006/relationships/tags" Target="../tags/tag52.xml"/><Relationship Id="rId5" Type="http://schemas.openxmlformats.org/officeDocument/2006/relationships/tags" Target="../tags/tag51.xml"/><Relationship Id="rId10" Type="http://schemas.openxmlformats.org/officeDocument/2006/relationships/image" Target="../media/image3.png"/><Relationship Id="rId4" Type="http://schemas.openxmlformats.org/officeDocument/2006/relationships/tags" Target="../tags/tag50.xml"/><Relationship Id="rId9"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tags" Target="../tags/tag56.xml"/><Relationship Id="rId7" Type="http://schemas.openxmlformats.org/officeDocument/2006/relationships/slideMaster" Target="../slideMasters/slideMaster1.xml"/><Relationship Id="rId2" Type="http://schemas.openxmlformats.org/officeDocument/2006/relationships/tags" Target="../tags/tag55.xml"/><Relationship Id="rId1" Type="http://schemas.openxmlformats.org/officeDocument/2006/relationships/tags" Target="../tags/tag54.xml"/><Relationship Id="rId6" Type="http://schemas.openxmlformats.org/officeDocument/2006/relationships/tags" Target="../tags/tag59.xml"/><Relationship Id="rId5" Type="http://schemas.openxmlformats.org/officeDocument/2006/relationships/tags" Target="../tags/tag58.xml"/><Relationship Id="rId4" Type="http://schemas.openxmlformats.org/officeDocument/2006/relationships/tags" Target="../tags/tag57.xml"/><Relationship Id="rId9"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7">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1"/>
            </p:custDataLst>
          </p:nvPr>
        </p:nvSpPr>
        <p:spPr>
          <a:xfrm>
            <a:off x="1346400" y="1486800"/>
            <a:ext cx="9504000" cy="1630800"/>
          </a:xfrm>
        </p:spPr>
        <p:txBody>
          <a:bodyPr lIns="90000" tIns="46800" rIns="90000" bIns="46800" anchor="t" anchorCtr="0">
            <a:normAutofit/>
          </a:bodyPr>
          <a:lstStyle>
            <a:lvl1pPr algn="ctr">
              <a:defRPr sz="10000" b="0" u="none" strike="noStrike" kern="1200" cap="none" spc="0" normalizeH="0" baseline="0">
                <a:solidFill>
                  <a:schemeClr val="accent1"/>
                </a:solidFill>
                <a:latin typeface="Arial" panose="020B0604020202020204" pitchFamily="34" charset="0"/>
                <a:ea typeface="Arial" panose="020B0604020202020204" pitchFamily="34" charset="0"/>
              </a:defRPr>
            </a:lvl1pPr>
          </a:lstStyle>
          <a:p>
            <a:r>
              <a:rPr lang="zh-CN" altLang="en-US" dirty="0"/>
              <a:t>编辑标题</a:t>
            </a:r>
          </a:p>
        </p:txBody>
      </p:sp>
      <p:sp>
        <p:nvSpPr>
          <p:cNvPr id="3" name="副标题 2"/>
          <p:cNvSpPr>
            <a:spLocks noGrp="1"/>
          </p:cNvSpPr>
          <p:nvPr>
            <p:ph type="subTitle" idx="1" hasCustomPrompt="1"/>
            <p:custDataLst>
              <p:tags r:id="rId2"/>
            </p:custDataLst>
          </p:nvPr>
        </p:nvSpPr>
        <p:spPr>
          <a:xfrm>
            <a:off x="1346400" y="3232987"/>
            <a:ext cx="9504000" cy="720324"/>
          </a:xfrm>
        </p:spPr>
        <p:txBody>
          <a:bodyPr lIns="90000" tIns="46800" rIns="90000" bIns="46800">
            <a:normAutofit/>
          </a:bodyPr>
          <a:lstStyle>
            <a:lvl1pPr marL="0" indent="0" algn="ctr" eaLnBrk="1" fontAlgn="auto" latinLnBrk="0" hangingPunct="1">
              <a:lnSpc>
                <a:spcPct val="100000"/>
              </a:lnSpc>
              <a:buNone/>
              <a:defRPr sz="1800" u="none" strike="noStrike" kern="1200" cap="none" spc="0" normalizeH="0" baseline="0">
                <a:solidFill>
                  <a:schemeClr val="bg1"/>
                </a:solidFill>
                <a:uFillTx/>
                <a:latin typeface="Arial" panose="020B0604020202020204" pitchFamily="34" charset="0"/>
                <a:ea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p>
        </p:txBody>
      </p:sp>
      <p:sp>
        <p:nvSpPr>
          <p:cNvPr id="16" name="日期占位符 15"/>
          <p:cNvSpPr>
            <a:spLocks noGrp="1"/>
          </p:cNvSpPr>
          <p:nvPr>
            <p:ph type="dt" sz="half" idx="10"/>
            <p:custDataLst>
              <p:tags r:id="rId3"/>
            </p:custDataLst>
          </p:nvPr>
        </p:nvSpPr>
        <p:spPr/>
        <p:txBody>
          <a:bodyPr/>
          <a:lstStyle/>
          <a:p>
            <a:fld id="{760FBDFE-C587-4B4C-A407-44438C67B59E}" type="datetimeFigureOut">
              <a:rPr lang="zh-CN" altLang="en-US" smtClean="0"/>
              <a:t>2023/4/11</a:t>
            </a:fld>
            <a:endParaRPr lang="zh-CN" altLang="en-US"/>
          </a:p>
        </p:txBody>
      </p:sp>
      <p:sp>
        <p:nvSpPr>
          <p:cNvPr id="17" name="页脚占位符 16"/>
          <p:cNvSpPr>
            <a:spLocks noGrp="1"/>
          </p:cNvSpPr>
          <p:nvPr>
            <p:ph type="ftr" sz="quarter" idx="11"/>
            <p:custDataLst>
              <p:tags r:id="rId4"/>
            </p:custDataLst>
          </p:nvPr>
        </p:nvSpPr>
        <p:spPr/>
        <p:txBody>
          <a:bodyPr/>
          <a:lstStyle/>
          <a:p>
            <a:endParaRPr lang="zh-CN" altLang="en-US" dirty="0"/>
          </a:p>
        </p:txBody>
      </p:sp>
      <p:sp>
        <p:nvSpPr>
          <p:cNvPr id="18" name="灯片编号占位符 17"/>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p:bg>
      <p:bgPr>
        <a:blipFill rotWithShape="1">
          <a:blip r:embed="rId7"/>
          <a:stretch>
            <a:fillRect/>
          </a:stretch>
        </a:blipFill>
        <a:effectLst/>
      </p:bgPr>
    </p:bg>
    <p:spTree>
      <p:nvGrpSpPr>
        <p:cNvPr id="1" name=""/>
        <p:cNvGrpSpPr/>
        <p:nvPr/>
      </p:nvGrpSpPr>
      <p:grpSpPr>
        <a:xfrm>
          <a:off x="0" y="0"/>
          <a:ext cx="0" cy="0"/>
          <a:chOff x="0" y="0"/>
          <a:chExt cx="0" cy="0"/>
        </a:xfrm>
      </p:grpSpPr>
      <p:pic>
        <p:nvPicPr>
          <p:cNvPr id="9" name="图片 8"/>
          <p:cNvPicPr>
            <a:picLocks noChangeAspect="1"/>
          </p:cNvPicPr>
          <p:nvPr userDrawn="1">
            <p:custDataLst>
              <p:tags r:id="rId1"/>
            </p:custDataLst>
          </p:nvPr>
        </p:nvPicPr>
        <p:blipFill>
          <a:blip r:embed="rId8" cstate="screen"/>
          <a:srcRect/>
          <a:stretch>
            <a:fillRect/>
          </a:stretch>
        </p:blipFill>
        <p:spPr>
          <a:xfrm>
            <a:off x="3298190" y="5614035"/>
            <a:ext cx="5594985" cy="1243965"/>
          </a:xfrm>
          <a:custGeom>
            <a:avLst/>
            <a:gdLst>
              <a:gd name="connsiteX0" fmla="*/ 0 w 12192000"/>
              <a:gd name="connsiteY0" fmla="*/ 0 h 2710543"/>
              <a:gd name="connsiteX1" fmla="*/ 12192000 w 12192000"/>
              <a:gd name="connsiteY1" fmla="*/ 0 h 2710543"/>
              <a:gd name="connsiteX2" fmla="*/ 12192000 w 12192000"/>
              <a:gd name="connsiteY2" fmla="*/ 2710543 h 2710543"/>
              <a:gd name="connsiteX3" fmla="*/ 0 w 12192000"/>
              <a:gd name="connsiteY3" fmla="*/ 2710543 h 2710543"/>
            </a:gdLst>
            <a:ahLst/>
            <a:cxnLst>
              <a:cxn ang="0">
                <a:pos x="connsiteX0" y="connsiteY0"/>
              </a:cxn>
              <a:cxn ang="0">
                <a:pos x="connsiteX1" y="connsiteY1"/>
              </a:cxn>
              <a:cxn ang="0">
                <a:pos x="connsiteX2" y="connsiteY2"/>
              </a:cxn>
              <a:cxn ang="0">
                <a:pos x="connsiteX3" y="connsiteY3"/>
              </a:cxn>
            </a:cxnLst>
            <a:rect l="l" t="t" r="r" b="b"/>
            <a:pathLst>
              <a:path w="12192000" h="2710543">
                <a:moveTo>
                  <a:pt x="0" y="0"/>
                </a:moveTo>
                <a:lnTo>
                  <a:pt x="12192000" y="0"/>
                </a:lnTo>
                <a:lnTo>
                  <a:pt x="12192000" y="2710543"/>
                </a:lnTo>
                <a:lnTo>
                  <a:pt x="0" y="2710543"/>
                </a:lnTo>
                <a:close/>
              </a:path>
            </a:pathLst>
          </a:custGeom>
        </p:spPr>
      </p:pic>
      <p:sp>
        <p:nvSpPr>
          <p:cNvPr id="3" name="日期占位符 2"/>
          <p:cNvSpPr>
            <a:spLocks noGrp="1"/>
          </p:cNvSpPr>
          <p:nvPr>
            <p:ph type="dt" sz="half" idx="10"/>
            <p:custDataLst>
              <p:tags r:id="rId2"/>
            </p:custDataLst>
          </p:nvPr>
        </p:nvSpPr>
        <p:spPr/>
        <p:txBody>
          <a:bodyPr/>
          <a:lstStyle>
            <a:lvl1pPr>
              <a:defRPr u="none" strike="noStrike" kern="1200" cap="none" spc="0" normalizeH="0">
                <a:latin typeface="Arial" panose="020B0604020202020204" pitchFamily="34" charset="0"/>
                <a:ea typeface="Arial" panose="020B0604020202020204" pitchFamily="34" charset="0"/>
              </a:defRPr>
            </a:lvl1pPr>
          </a:lstStyle>
          <a:p>
            <a:fld id="{760FBDFE-C587-4B4C-A407-44438C67B59E}" type="datetimeFigureOut">
              <a:rPr lang="zh-CN" altLang="en-US" smtClean="0"/>
              <a:t>2023/4/11</a:t>
            </a:fld>
            <a:endParaRPr lang="zh-CN" altLang="en-US"/>
          </a:p>
        </p:txBody>
      </p:sp>
      <p:sp>
        <p:nvSpPr>
          <p:cNvPr id="4" name="页脚占位符 3"/>
          <p:cNvSpPr>
            <a:spLocks noGrp="1"/>
          </p:cNvSpPr>
          <p:nvPr>
            <p:ph type="ftr" sz="quarter" idx="11"/>
            <p:custDataLst>
              <p:tags r:id="rId3"/>
            </p:custDataLst>
          </p:nvPr>
        </p:nvSpPr>
        <p:spPr/>
        <p:txBody>
          <a:bodyPr/>
          <a:lstStyle>
            <a:lvl1pPr>
              <a:defRPr u="none" strike="noStrike" kern="1200" cap="none" spc="0" normalizeH="0">
                <a:latin typeface="Arial" panose="020B0604020202020204" pitchFamily="34" charset="0"/>
                <a:ea typeface="Arial" panose="020B0604020202020204" pitchFamily="34" charset="0"/>
              </a:defRPr>
            </a:lvl1pPr>
          </a:lstStyle>
          <a:p>
            <a:endParaRPr lang="zh-CN" altLang="en-US"/>
          </a:p>
        </p:txBody>
      </p:sp>
      <p:sp>
        <p:nvSpPr>
          <p:cNvPr id="5" name="灯片编号占位符 4"/>
          <p:cNvSpPr>
            <a:spLocks noGrp="1"/>
          </p:cNvSpPr>
          <p:nvPr>
            <p:ph type="sldNum" sz="quarter" idx="12"/>
            <p:custDataLst>
              <p:tags r:id="rId4"/>
            </p:custDataLst>
          </p:nvPr>
        </p:nvSpPr>
        <p:spPr/>
        <p:txBody>
          <a:bodyPr/>
          <a:lstStyle>
            <a:lvl1pPr>
              <a:defRPr u="none" strike="noStrike" kern="1200" cap="none" spc="0" normalizeH="0">
                <a:latin typeface="Arial" panose="020B0604020202020204" pitchFamily="34" charset="0"/>
                <a:ea typeface="Arial" panose="020B0604020202020204" pitchFamily="34" charset="0"/>
              </a:defRPr>
            </a:lvl1pPr>
          </a:lstStyle>
          <a:p>
            <a:fld id="{49AE70B2-8BF9-45C0-BB95-33D1B9D3A854}" type="slidenum">
              <a:rPr lang="zh-CN" altLang="en-US" smtClean="0"/>
              <a:t>‹#›</a:t>
            </a:fld>
            <a:endParaRPr lang="zh-CN" altLang="en-US"/>
          </a:p>
        </p:txBody>
      </p:sp>
      <p:sp>
        <p:nvSpPr>
          <p:cNvPr id="7" name="内容占位符 6"/>
          <p:cNvSpPr>
            <a:spLocks noGrp="1"/>
          </p:cNvSpPr>
          <p:nvPr>
            <p:ph sz="quarter" idx="13"/>
            <p:custDataLst>
              <p:tags r:id="rId5"/>
            </p:custDataLst>
          </p:nvPr>
        </p:nvSpPr>
        <p:spPr>
          <a:xfrm>
            <a:off x="669930" y="952508"/>
            <a:ext cx="10852237" cy="5388907"/>
          </a:xfrm>
        </p:spPr>
        <p:txBody>
          <a:bodyPr/>
          <a:lstStyle>
            <a:lvl1pPr>
              <a:defRPr u="none" strike="noStrike" kern="1200" cap="none" spc="0" normalizeH="0" baseline="0">
                <a:solidFill>
                  <a:schemeClr val="bg1"/>
                </a:solidFill>
                <a:latin typeface="Arial" panose="020B0604020202020204" pitchFamily="34" charset="0"/>
                <a:ea typeface="Arial" panose="020B0604020202020204" pitchFamily="34" charset="0"/>
              </a:defRPr>
            </a:lvl1pPr>
            <a:lvl2pPr>
              <a:defRPr u="none" strike="noStrike" kern="1200" cap="none" spc="0" normalizeH="0" baseline="0">
                <a:solidFill>
                  <a:schemeClr val="bg1"/>
                </a:solidFill>
                <a:latin typeface="Arial" panose="020B0604020202020204" pitchFamily="34" charset="0"/>
                <a:ea typeface="Arial" panose="020B0604020202020204" pitchFamily="34" charset="0"/>
              </a:defRPr>
            </a:lvl2pPr>
            <a:lvl3pPr>
              <a:defRPr u="none" strike="noStrike" kern="1200" cap="none" spc="0" normalizeH="0" baseline="0">
                <a:solidFill>
                  <a:schemeClr val="bg1"/>
                </a:solidFill>
                <a:latin typeface="Arial" panose="020B0604020202020204" pitchFamily="34" charset="0"/>
                <a:ea typeface="Arial" panose="020B0604020202020204" pitchFamily="34" charset="0"/>
              </a:defRPr>
            </a:lvl3pPr>
            <a:lvl4pPr>
              <a:defRPr u="none" strike="noStrike" kern="1200" cap="none" spc="0" normalizeH="0" baseline="0">
                <a:solidFill>
                  <a:schemeClr val="bg1"/>
                </a:solidFill>
                <a:latin typeface="Arial" panose="020B0604020202020204" pitchFamily="34" charset="0"/>
                <a:ea typeface="Arial" panose="020B0604020202020204" pitchFamily="34" charset="0"/>
              </a:defRPr>
            </a:lvl4pPr>
            <a:lvl5pPr>
              <a:defRPr u="none" strike="noStrike" kern="1200" cap="none" spc="0" normalizeH="0" baseline="0">
                <a:solidFill>
                  <a:schemeClr val="bg1"/>
                </a:solidFill>
                <a:latin typeface="Arial" panose="020B0604020202020204" pitchFamily="34" charset="0"/>
                <a:ea typeface="Arial" panose="020B0604020202020204" pitchFamily="34" charset="0"/>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Last slide">
    <p:bg>
      <p:bgPr>
        <a:blipFill>
          <a:blip r:embed="rId6"/>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userDrawn="1">
            <p:ph type="title" hasCustomPrompt="1"/>
            <p:custDataLst>
              <p:tags r:id="rId1"/>
            </p:custDataLst>
          </p:nvPr>
        </p:nvSpPr>
        <p:spPr>
          <a:xfrm>
            <a:off x="1346400" y="1486800"/>
            <a:ext cx="9504000" cy="1630800"/>
          </a:xfrm>
        </p:spPr>
        <p:txBody>
          <a:bodyPr vert="horz" lIns="90000" tIns="46800" rIns="90000" bIns="46800" rtlCol="0" anchor="ctr" anchorCtr="0">
            <a:normAutofit/>
          </a:bodyPr>
          <a:lstStyle>
            <a:lvl1pPr marL="0" marR="0" algn="ctr" defTabSz="914400" rtl="0" eaLnBrk="1" fontAlgn="auto" latinLnBrk="0" hangingPunct="1">
              <a:lnSpc>
                <a:spcPct val="100000"/>
              </a:lnSpc>
              <a:buNone/>
              <a:defRPr kumimoji="0" lang="zh-CN" altLang="en-US" sz="10000" b="1" i="0" u="none" strike="noStrike" kern="1200" cap="none" spc="0" normalizeH="0" baseline="0" noProof="1" dirty="0">
                <a:solidFill>
                  <a:schemeClr val="accent1"/>
                </a:solidFill>
                <a:uFillTx/>
                <a:latin typeface="Arial" panose="020B0604020202020204" pitchFamily="34" charset="0"/>
                <a:ea typeface="Arial" panose="020B0604020202020204" pitchFamily="34" charset="0"/>
                <a:cs typeface="+mj-cs"/>
                <a:sym typeface="+mn-ea"/>
              </a:defRPr>
            </a:lvl1pPr>
          </a:lstStyle>
          <a:p>
            <a:pPr lvl="0"/>
            <a:r>
              <a:rPr dirty="0">
                <a:sym typeface="+mn-ea"/>
              </a:rPr>
              <a:t>编辑标题</a:t>
            </a:r>
          </a:p>
        </p:txBody>
      </p:sp>
      <p:sp>
        <p:nvSpPr>
          <p:cNvPr id="3" name="日期占位符 2"/>
          <p:cNvSpPr>
            <a:spLocks noGrp="1"/>
          </p:cNvSpPr>
          <p:nvPr userDrawn="1">
            <p:ph type="dt" sz="half" idx="10"/>
            <p:custDataLst>
              <p:tags r:id="rId2"/>
            </p:custDataLst>
          </p:nvPr>
        </p:nvSpPr>
        <p:spPr/>
        <p:txBody>
          <a:bodyPr/>
          <a:lstStyle>
            <a:lvl1pPr>
              <a:defRPr u="none" strike="noStrike" kern="1200" cap="none" spc="0" normalizeH="0">
                <a:latin typeface="Arial" panose="020B0604020202020204" pitchFamily="34" charset="0"/>
              </a:defRPr>
            </a:lvl1pPr>
          </a:lstStyle>
          <a:p>
            <a:fld id="{760FBDFE-C587-4B4C-A407-44438C67B59E}" type="datetimeFigureOut">
              <a:rPr lang="zh-CN" altLang="en-US" smtClean="0"/>
              <a:t>2023/4/11</a:t>
            </a:fld>
            <a:endParaRPr lang="zh-CN" altLang="en-US"/>
          </a:p>
        </p:txBody>
      </p:sp>
      <p:sp>
        <p:nvSpPr>
          <p:cNvPr id="4" name="页脚占位符 3"/>
          <p:cNvSpPr>
            <a:spLocks noGrp="1"/>
          </p:cNvSpPr>
          <p:nvPr userDrawn="1">
            <p:ph type="ftr" sz="quarter" idx="11"/>
            <p:custDataLst>
              <p:tags r:id="rId3"/>
            </p:custDataLst>
          </p:nvPr>
        </p:nvSpPr>
        <p:spPr/>
        <p:txBody>
          <a:bodyPr/>
          <a:lstStyle>
            <a:lvl1pPr>
              <a:defRPr u="none" strike="noStrike" kern="1200" cap="none" spc="0" normalizeH="0">
                <a:latin typeface="Arial" panose="020B0604020202020204" pitchFamily="34" charset="0"/>
              </a:defRPr>
            </a:lvl1pPr>
          </a:lstStyle>
          <a:p>
            <a:endParaRPr lang="zh-CN" altLang="en-US"/>
          </a:p>
        </p:txBody>
      </p:sp>
      <p:sp>
        <p:nvSpPr>
          <p:cNvPr id="5" name="灯片编号占位符 4"/>
          <p:cNvSpPr>
            <a:spLocks noGrp="1"/>
          </p:cNvSpPr>
          <p:nvPr userDrawn="1">
            <p:ph type="sldNum" sz="quarter" idx="12"/>
            <p:custDataLst>
              <p:tags r:id="rId4"/>
            </p:custDataLst>
          </p:nvPr>
        </p:nvSpPr>
        <p:spPr/>
        <p:txBody>
          <a:bodyPr/>
          <a:lstStyle>
            <a:lvl1pPr>
              <a:defRPr u="none" strike="noStrike" kern="1200" cap="none" spc="0" normalizeH="0">
                <a:latin typeface="Arial" panose="020B0604020202020204" pitchFamily="34" charset="0"/>
              </a:defRPr>
            </a:lvl1pPr>
          </a:lstStyle>
          <a:p>
            <a:fld id="{49AE70B2-8BF9-45C0-BB95-33D1B9D3A854}"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General">
    <p:bg>
      <p:bgPr>
        <a:blipFill rotWithShape="1">
          <a:blip r:embed="rId7"/>
          <a:stretch>
            <a:fillRect/>
          </a:stretch>
        </a:blipFill>
        <a:effectLst/>
      </p:bgPr>
    </p:bg>
    <p:spTree>
      <p:nvGrpSpPr>
        <p:cNvPr id="1" name=""/>
        <p:cNvGrpSpPr/>
        <p:nvPr/>
      </p:nvGrpSpPr>
      <p:grpSpPr>
        <a:xfrm>
          <a:off x="0" y="0"/>
          <a:ext cx="0" cy="0"/>
          <a:chOff x="0" y="0"/>
          <a:chExt cx="0" cy="0"/>
        </a:xfrm>
      </p:grpSpPr>
      <p:pic>
        <p:nvPicPr>
          <p:cNvPr id="6" name="图片 5"/>
          <p:cNvPicPr>
            <a:picLocks noChangeAspect="1"/>
          </p:cNvPicPr>
          <p:nvPr userDrawn="1">
            <p:custDataLst>
              <p:tags r:id="rId1"/>
            </p:custDataLst>
          </p:nvPr>
        </p:nvPicPr>
        <p:blipFill>
          <a:blip r:embed="rId8" cstate="screen"/>
          <a:srcRect/>
          <a:stretch>
            <a:fillRect/>
          </a:stretch>
        </p:blipFill>
        <p:spPr>
          <a:xfrm>
            <a:off x="3298190" y="5614035"/>
            <a:ext cx="5594985" cy="1243965"/>
          </a:xfrm>
          <a:custGeom>
            <a:avLst/>
            <a:gdLst>
              <a:gd name="connsiteX0" fmla="*/ 0 w 12192000"/>
              <a:gd name="connsiteY0" fmla="*/ 0 h 2710543"/>
              <a:gd name="connsiteX1" fmla="*/ 12192000 w 12192000"/>
              <a:gd name="connsiteY1" fmla="*/ 0 h 2710543"/>
              <a:gd name="connsiteX2" fmla="*/ 12192000 w 12192000"/>
              <a:gd name="connsiteY2" fmla="*/ 2710543 h 2710543"/>
              <a:gd name="connsiteX3" fmla="*/ 0 w 12192000"/>
              <a:gd name="connsiteY3" fmla="*/ 2710543 h 2710543"/>
            </a:gdLst>
            <a:ahLst/>
            <a:cxnLst>
              <a:cxn ang="0">
                <a:pos x="connsiteX0" y="connsiteY0"/>
              </a:cxn>
              <a:cxn ang="0">
                <a:pos x="connsiteX1" y="connsiteY1"/>
              </a:cxn>
              <a:cxn ang="0">
                <a:pos x="connsiteX2" y="connsiteY2"/>
              </a:cxn>
              <a:cxn ang="0">
                <a:pos x="connsiteX3" y="connsiteY3"/>
              </a:cxn>
            </a:cxnLst>
            <a:rect l="l" t="t" r="r" b="b"/>
            <a:pathLst>
              <a:path w="12192000" h="2710543">
                <a:moveTo>
                  <a:pt x="0" y="0"/>
                </a:moveTo>
                <a:lnTo>
                  <a:pt x="12192000" y="0"/>
                </a:lnTo>
                <a:lnTo>
                  <a:pt x="12192000" y="2710543"/>
                </a:lnTo>
                <a:lnTo>
                  <a:pt x="0" y="2710543"/>
                </a:lnTo>
                <a:close/>
              </a:path>
            </a:pathLst>
          </a:custGeom>
        </p:spPr>
      </p:pic>
      <p:sp>
        <p:nvSpPr>
          <p:cNvPr id="2" name="标题 1"/>
          <p:cNvSpPr>
            <a:spLocks noGrp="1"/>
          </p:cNvSpPr>
          <p:nvPr>
            <p:ph type="title"/>
            <p:custDataLst>
              <p:tags r:id="rId2"/>
            </p:custDataLst>
          </p:nvPr>
        </p:nvSpPr>
        <p:spPr/>
        <p:txBody>
          <a:bodyPr/>
          <a:lstStyle>
            <a:lvl1pPr>
              <a:defRPr b="1" u="none" strike="noStrike" kern="1200" cap="none" spc="0" normalizeH="0" baseline="0">
                <a:solidFill>
                  <a:schemeClr val="accent1"/>
                </a:solidFill>
                <a:latin typeface="Arial" panose="020B0604020202020204" pitchFamily="34" charset="0"/>
                <a:ea typeface="Arial" panose="020B0604020202020204" pitchFamily="34" charset="0"/>
              </a:defRPr>
            </a:lvl1pPr>
          </a:lstStyle>
          <a:p>
            <a:r>
              <a:rPr lang="zh-CN" altLang="en-US" dirty="0"/>
              <a:t>单击此处编辑母版标题样式</a:t>
            </a:r>
          </a:p>
        </p:txBody>
      </p:sp>
      <p:sp>
        <p:nvSpPr>
          <p:cNvPr id="3" name="日期占位符 2"/>
          <p:cNvSpPr>
            <a:spLocks noGrp="1"/>
          </p:cNvSpPr>
          <p:nvPr>
            <p:ph type="dt" sz="half" idx="10"/>
            <p:custDataLst>
              <p:tags r:id="rId3"/>
            </p:custDataLst>
          </p:nvPr>
        </p:nvSpPr>
        <p:spPr/>
        <p:txBody>
          <a:bodyPr/>
          <a:lstStyle>
            <a:lvl1pPr>
              <a:defRPr u="none" strike="noStrike" kern="1200" cap="none" spc="0" normalizeH="0">
                <a:latin typeface="Arial" panose="020B0604020202020204" pitchFamily="34" charset="0"/>
              </a:defRPr>
            </a:lvl1pPr>
          </a:lstStyle>
          <a:p>
            <a:fld id="{760FBDFE-C587-4B4C-A407-44438C67B59E}" type="datetimeFigureOut">
              <a:rPr lang="zh-CN" altLang="en-US" smtClean="0"/>
              <a:t>2023/4/11</a:t>
            </a:fld>
            <a:endParaRPr lang="zh-CN" altLang="en-US"/>
          </a:p>
        </p:txBody>
      </p:sp>
      <p:sp>
        <p:nvSpPr>
          <p:cNvPr id="4" name="页脚占位符 3"/>
          <p:cNvSpPr>
            <a:spLocks noGrp="1"/>
          </p:cNvSpPr>
          <p:nvPr>
            <p:ph type="ftr" sz="quarter" idx="11"/>
            <p:custDataLst>
              <p:tags r:id="rId4"/>
            </p:custDataLst>
          </p:nvPr>
        </p:nvSpPr>
        <p:spPr/>
        <p:txBody>
          <a:bodyPr/>
          <a:lstStyle>
            <a:lvl1pPr>
              <a:defRPr u="none" strike="noStrike" kern="1200" cap="none" spc="0" normalizeH="0">
                <a:latin typeface="Arial" panose="020B0604020202020204" pitchFamily="34" charset="0"/>
              </a:defRPr>
            </a:lvl1pPr>
          </a:lstStyle>
          <a:p>
            <a:endParaRPr lang="zh-CN" altLang="en-US" dirty="0"/>
          </a:p>
        </p:txBody>
      </p:sp>
      <p:sp>
        <p:nvSpPr>
          <p:cNvPr id="5" name="灯片编号占位符 4"/>
          <p:cNvSpPr>
            <a:spLocks noGrp="1"/>
          </p:cNvSpPr>
          <p:nvPr>
            <p:ph type="sldNum" sz="quarter" idx="12"/>
            <p:custDataLst>
              <p:tags r:id="rId5"/>
            </p:custDataLst>
          </p:nvPr>
        </p:nvSpPr>
        <p:spPr/>
        <p:txBody>
          <a:bodyPr/>
          <a:lstStyle>
            <a:lvl1pPr>
              <a:defRPr u="none" strike="noStrike" kern="1200" cap="none" spc="0" normalizeH="0">
                <a:latin typeface="Arial" panose="020B0604020202020204" pitchFamily="34" charset="0"/>
              </a:defRPr>
            </a:lvl1pPr>
          </a:lstStyle>
          <a:p>
            <a:fld id="{49AE70B2-8BF9-45C0-BB95-33D1B9D3A854}" type="slidenum">
              <a:rPr lang="zh-CN" altLang="en-US" smtClean="0"/>
              <a:t>‹#›</a:t>
            </a:fld>
            <a:endParaRPr lang="zh-CN" alt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hoto frame">
    <p:bg>
      <p:bgPr>
        <a:blipFill rotWithShape="1">
          <a:blip r:embed="rId9"/>
          <a:stretch>
            <a:fillRect/>
          </a:stretch>
        </a:blipFill>
        <a:effectLst/>
      </p:bgPr>
    </p:bg>
    <p:spTree>
      <p:nvGrpSpPr>
        <p:cNvPr id="1" name=""/>
        <p:cNvGrpSpPr/>
        <p:nvPr/>
      </p:nvGrpSpPr>
      <p:grpSpPr>
        <a:xfrm>
          <a:off x="0" y="0"/>
          <a:ext cx="0" cy="0"/>
          <a:chOff x="0" y="0"/>
          <a:chExt cx="0" cy="0"/>
        </a:xfrm>
      </p:grpSpPr>
      <p:sp>
        <p:nvSpPr>
          <p:cNvPr id="8" name="矩形 7"/>
          <p:cNvSpPr/>
          <p:nvPr userDrawn="1">
            <p:custDataLst>
              <p:tags r:id="rId1"/>
            </p:custDataLst>
          </p:nvPr>
        </p:nvSpPr>
        <p:spPr>
          <a:xfrm>
            <a:off x="292800" y="304200"/>
            <a:ext cx="11606400" cy="6249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ndParaRPr>
          </a:p>
        </p:txBody>
      </p:sp>
      <p:pic>
        <p:nvPicPr>
          <p:cNvPr id="9" name="图片 8"/>
          <p:cNvPicPr>
            <a:picLocks noChangeAspect="1"/>
          </p:cNvPicPr>
          <p:nvPr userDrawn="1">
            <p:custDataLst>
              <p:tags r:id="rId2"/>
            </p:custDataLst>
          </p:nvPr>
        </p:nvPicPr>
        <p:blipFill>
          <a:blip r:embed="rId10" cstate="screen"/>
          <a:srcRect/>
          <a:stretch>
            <a:fillRect/>
          </a:stretch>
        </p:blipFill>
        <p:spPr>
          <a:xfrm>
            <a:off x="6596742" y="5614055"/>
            <a:ext cx="5595257" cy="1243946"/>
          </a:xfrm>
          <a:custGeom>
            <a:avLst/>
            <a:gdLst>
              <a:gd name="connsiteX0" fmla="*/ 0 w 12192000"/>
              <a:gd name="connsiteY0" fmla="*/ 0 h 2710543"/>
              <a:gd name="connsiteX1" fmla="*/ 12192000 w 12192000"/>
              <a:gd name="connsiteY1" fmla="*/ 0 h 2710543"/>
              <a:gd name="connsiteX2" fmla="*/ 12192000 w 12192000"/>
              <a:gd name="connsiteY2" fmla="*/ 2710543 h 2710543"/>
              <a:gd name="connsiteX3" fmla="*/ 0 w 12192000"/>
              <a:gd name="connsiteY3" fmla="*/ 2710543 h 2710543"/>
            </a:gdLst>
            <a:ahLst/>
            <a:cxnLst>
              <a:cxn ang="0">
                <a:pos x="connsiteX0" y="connsiteY0"/>
              </a:cxn>
              <a:cxn ang="0">
                <a:pos x="connsiteX1" y="connsiteY1"/>
              </a:cxn>
              <a:cxn ang="0">
                <a:pos x="connsiteX2" y="connsiteY2"/>
              </a:cxn>
              <a:cxn ang="0">
                <a:pos x="connsiteX3" y="connsiteY3"/>
              </a:cxn>
            </a:cxnLst>
            <a:rect l="l" t="t" r="r" b="b"/>
            <a:pathLst>
              <a:path w="12192000" h="2710543">
                <a:moveTo>
                  <a:pt x="0" y="0"/>
                </a:moveTo>
                <a:lnTo>
                  <a:pt x="12192000" y="0"/>
                </a:lnTo>
                <a:lnTo>
                  <a:pt x="12192000" y="2710543"/>
                </a:lnTo>
                <a:lnTo>
                  <a:pt x="0" y="2710543"/>
                </a:lnTo>
                <a:close/>
              </a:path>
            </a:pathLst>
          </a:custGeom>
        </p:spPr>
      </p:pic>
      <p:sp>
        <p:nvSpPr>
          <p:cNvPr id="2" name="标题 1"/>
          <p:cNvSpPr>
            <a:spLocks noGrp="1"/>
          </p:cNvSpPr>
          <p:nvPr>
            <p:ph type="title" hasCustomPrompt="1"/>
            <p:custDataLst>
              <p:tags r:id="rId3"/>
            </p:custDataLst>
          </p:nvPr>
        </p:nvSpPr>
        <p:spPr>
          <a:xfrm>
            <a:off x="1281600" y="1249200"/>
            <a:ext cx="9626400" cy="723600"/>
          </a:xfrm>
        </p:spPr>
        <p:txBody>
          <a:bodyPr anchor="ctr"/>
          <a:lstStyle>
            <a:lvl1pPr>
              <a:defRPr sz="3200" b="1" u="none" strike="noStrike" kern="1200" cap="none" spc="0" normalizeH="0" baseline="0">
                <a:solidFill>
                  <a:schemeClr val="accent1"/>
                </a:solidFill>
                <a:latin typeface="Arial" panose="020B0604020202020204" pitchFamily="34" charset="0"/>
                <a:ea typeface="Arial" panose="020B0604020202020204" pitchFamily="34" charset="0"/>
              </a:defRPr>
            </a:lvl1pPr>
          </a:lstStyle>
          <a:p>
            <a:r>
              <a:rPr lang="zh-CN" altLang="en-US" dirty="0"/>
              <a:t>单击此处编辑标题</a:t>
            </a:r>
          </a:p>
        </p:txBody>
      </p:sp>
      <p:sp>
        <p:nvSpPr>
          <p:cNvPr id="7" name="内容占位符 6"/>
          <p:cNvSpPr>
            <a:spLocks noGrp="1"/>
          </p:cNvSpPr>
          <p:nvPr>
            <p:ph sz="quarter" idx="13"/>
            <p:custDataLst>
              <p:tags r:id="rId4"/>
            </p:custDataLst>
          </p:nvPr>
        </p:nvSpPr>
        <p:spPr>
          <a:xfrm>
            <a:off x="1281113" y="2163600"/>
            <a:ext cx="9626600" cy="3445200"/>
          </a:xfrm>
        </p:spPr>
        <p:txBody>
          <a:bodyPr/>
          <a:lstStyle>
            <a:lvl1pPr>
              <a:defRPr u="none" strike="noStrike" kern="1200" cap="none" spc="0" normalizeH="0" baseline="0">
                <a:solidFill>
                  <a:schemeClr val="bg1"/>
                </a:solidFill>
                <a:latin typeface="Arial" panose="020B0604020202020204" pitchFamily="34" charset="0"/>
                <a:ea typeface="Arial" panose="020B0604020202020204" pitchFamily="34" charset="0"/>
              </a:defRPr>
            </a:lvl1pPr>
            <a:lvl2pPr>
              <a:defRPr u="none" strike="noStrike" kern="1200" cap="none" spc="0" normalizeH="0" baseline="0">
                <a:solidFill>
                  <a:schemeClr val="bg1"/>
                </a:solidFill>
                <a:latin typeface="Arial" panose="020B0604020202020204" pitchFamily="34" charset="0"/>
                <a:ea typeface="Arial" panose="020B0604020202020204" pitchFamily="34" charset="0"/>
              </a:defRPr>
            </a:lvl2pPr>
            <a:lvl3pPr>
              <a:defRPr u="none" strike="noStrike" kern="1200" cap="none" spc="0" normalizeH="0" baseline="0">
                <a:solidFill>
                  <a:schemeClr val="bg1"/>
                </a:solidFill>
                <a:latin typeface="Arial" panose="020B0604020202020204" pitchFamily="34" charset="0"/>
                <a:ea typeface="Arial" panose="020B0604020202020204" pitchFamily="34" charset="0"/>
              </a:defRPr>
            </a:lvl3pPr>
            <a:lvl4pPr>
              <a:defRPr u="none" strike="noStrike" kern="1200" cap="none" spc="0" normalizeH="0" baseline="0">
                <a:solidFill>
                  <a:schemeClr val="bg1"/>
                </a:solidFill>
                <a:latin typeface="Arial" panose="020B0604020202020204" pitchFamily="34" charset="0"/>
                <a:ea typeface="Arial" panose="020B0604020202020204" pitchFamily="34" charset="0"/>
              </a:defRPr>
            </a:lvl4pPr>
            <a:lvl5pPr>
              <a:defRPr u="none" strike="noStrike" kern="1200" cap="none" spc="0" normalizeH="0" baseline="0">
                <a:solidFill>
                  <a:schemeClr val="bg1"/>
                </a:solidFill>
                <a:latin typeface="Arial" panose="020B0604020202020204" pitchFamily="34" charset="0"/>
                <a:ea typeface="Arial" panose="020B0604020202020204" pitchFamily="34" charset="0"/>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3" name="日期占位符 2"/>
          <p:cNvSpPr>
            <a:spLocks noGrp="1"/>
          </p:cNvSpPr>
          <p:nvPr>
            <p:ph type="dt" sz="half" idx="10"/>
            <p:custDataLst>
              <p:tags r:id="rId5"/>
            </p:custDataLst>
          </p:nvPr>
        </p:nvSpPr>
        <p:spPr/>
        <p:txBody>
          <a:bodyPr/>
          <a:lstStyle>
            <a:lvl1pPr>
              <a:defRPr u="none" strike="noStrike" kern="1200" cap="none" spc="0" normalizeH="0">
                <a:latin typeface="Arial" panose="020B0604020202020204" pitchFamily="34" charset="0"/>
              </a:defRPr>
            </a:lvl1pPr>
          </a:lstStyle>
          <a:p>
            <a:fld id="{760FBDFE-C587-4B4C-A407-44438C67B59E}" type="datetimeFigureOut">
              <a:rPr lang="zh-CN" altLang="en-US" smtClean="0"/>
              <a:t>2023/4/11</a:t>
            </a:fld>
            <a:endParaRPr lang="zh-CN" altLang="en-US"/>
          </a:p>
        </p:txBody>
      </p:sp>
      <p:sp>
        <p:nvSpPr>
          <p:cNvPr id="4" name="页脚占位符 3"/>
          <p:cNvSpPr>
            <a:spLocks noGrp="1"/>
          </p:cNvSpPr>
          <p:nvPr>
            <p:ph type="ftr" sz="quarter" idx="11"/>
            <p:custDataLst>
              <p:tags r:id="rId6"/>
            </p:custDataLst>
          </p:nvPr>
        </p:nvSpPr>
        <p:spPr/>
        <p:txBody>
          <a:bodyPr/>
          <a:lstStyle>
            <a:lvl1pPr>
              <a:defRPr u="none" strike="noStrike" kern="1200" cap="none" spc="0" normalizeH="0">
                <a:latin typeface="Arial" panose="020B0604020202020204" pitchFamily="34" charset="0"/>
              </a:defRPr>
            </a:lvl1pPr>
          </a:lstStyle>
          <a:p>
            <a:endParaRPr lang="zh-CN" altLang="en-US" dirty="0"/>
          </a:p>
        </p:txBody>
      </p:sp>
      <p:sp>
        <p:nvSpPr>
          <p:cNvPr id="5" name="灯片编号占位符 4"/>
          <p:cNvSpPr>
            <a:spLocks noGrp="1"/>
          </p:cNvSpPr>
          <p:nvPr>
            <p:ph type="sldNum" sz="quarter" idx="12"/>
            <p:custDataLst>
              <p:tags r:id="rId7"/>
            </p:custDataLst>
          </p:nvPr>
        </p:nvSpPr>
        <p:spPr/>
        <p:txBody>
          <a:bodyPr/>
          <a:lstStyle>
            <a:lvl1pPr>
              <a:defRPr u="none" strike="noStrike" kern="1200" cap="none" spc="0" normalizeH="0">
                <a:latin typeface="Arial" panose="020B0604020202020204" pitchFamily="34" charset="0"/>
              </a:defRPr>
            </a:lvl1pPr>
          </a:lstStyle>
          <a:p>
            <a:fld id="{49AE70B2-8BF9-45C0-BB95-33D1B9D3A854}" type="slidenum">
              <a:rPr lang="zh-CN" altLang="en-US" smtClean="0"/>
              <a:t>‹#›</a:t>
            </a:fld>
            <a:endParaRPr lang="zh-CN" alt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Left/right">
    <p:bg>
      <p:bgPr>
        <a:blipFill rotWithShape="1">
          <a:blip r:embed="rId12"/>
          <a:stretch>
            <a:fillRect/>
          </a:stretch>
        </a:blipFill>
        <a:effectLst/>
      </p:bgPr>
    </p:bg>
    <p:spTree>
      <p:nvGrpSpPr>
        <p:cNvPr id="1" name=""/>
        <p:cNvGrpSpPr/>
        <p:nvPr/>
      </p:nvGrpSpPr>
      <p:grpSpPr>
        <a:xfrm>
          <a:off x="0" y="0"/>
          <a:ext cx="0" cy="0"/>
          <a:chOff x="0" y="0"/>
          <a:chExt cx="0" cy="0"/>
        </a:xfrm>
      </p:grpSpPr>
      <p:sp>
        <p:nvSpPr>
          <p:cNvPr id="8" name="矩形 7"/>
          <p:cNvSpPr/>
          <p:nvPr userDrawn="1">
            <p:custDataLst>
              <p:tags r:id="rId1"/>
            </p:custDataLst>
          </p:nvPr>
        </p:nvSpPr>
        <p:spPr>
          <a:xfrm>
            <a:off x="0" y="0"/>
            <a:ext cx="4823460" cy="6866255"/>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dirty="0">
              <a:latin typeface="Arial" panose="020B0604020202020204" pitchFamily="34" charset="0"/>
              <a:sym typeface="+mn-ea"/>
            </a:endParaRPr>
          </a:p>
        </p:txBody>
      </p:sp>
      <p:grpSp>
        <p:nvGrpSpPr>
          <p:cNvPr id="13" name="组合 12"/>
          <p:cNvGrpSpPr/>
          <p:nvPr userDrawn="1">
            <p:custDataLst>
              <p:tags r:id="rId2"/>
            </p:custDataLst>
          </p:nvPr>
        </p:nvGrpSpPr>
        <p:grpSpPr>
          <a:xfrm>
            <a:off x="55245" y="4912360"/>
            <a:ext cx="12136755" cy="1945005"/>
            <a:chOff x="87" y="7736"/>
            <a:chExt cx="19113" cy="3063"/>
          </a:xfrm>
        </p:grpSpPr>
        <p:pic>
          <p:nvPicPr>
            <p:cNvPr id="11" name="图片 10"/>
            <p:cNvPicPr/>
            <p:nvPr userDrawn="1">
              <p:custDataLst>
                <p:tags r:id="rId9"/>
              </p:custDataLst>
            </p:nvPr>
          </p:nvPicPr>
          <p:blipFill>
            <a:blip r:embed="rId13" cstate="screen"/>
            <a:srcRect/>
            <a:stretch>
              <a:fillRect/>
            </a:stretch>
          </p:blipFill>
          <p:spPr>
            <a:xfrm>
              <a:off x="16540" y="8765"/>
              <a:ext cx="2660" cy="2035"/>
            </a:xfrm>
            <a:custGeom>
              <a:avLst/>
              <a:gdLst>
                <a:gd name="connsiteX0" fmla="*/ 874459 w 2249659"/>
                <a:gd name="connsiteY0" fmla="*/ 0 h 1721228"/>
                <a:gd name="connsiteX1" fmla="*/ 2249659 w 2249659"/>
                <a:gd name="connsiteY1" fmla="*/ 0 h 1721228"/>
                <a:gd name="connsiteX2" fmla="*/ 2249659 w 2249659"/>
                <a:gd name="connsiteY2" fmla="*/ 1721228 h 1721228"/>
                <a:gd name="connsiteX3" fmla="*/ 0 w 2249659"/>
                <a:gd name="connsiteY3" fmla="*/ 1721228 h 1721228"/>
                <a:gd name="connsiteX4" fmla="*/ 0 w 2249659"/>
                <a:gd name="connsiteY4" fmla="*/ 287913 h 1721228"/>
                <a:gd name="connsiteX5" fmla="*/ 874459 w 2249659"/>
                <a:gd name="connsiteY5" fmla="*/ 287913 h 1721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49659" h="1721228">
                  <a:moveTo>
                    <a:pt x="874459" y="0"/>
                  </a:moveTo>
                  <a:lnTo>
                    <a:pt x="2249659" y="0"/>
                  </a:lnTo>
                  <a:lnTo>
                    <a:pt x="2249659" y="1721228"/>
                  </a:lnTo>
                  <a:lnTo>
                    <a:pt x="0" y="1721228"/>
                  </a:lnTo>
                  <a:lnTo>
                    <a:pt x="0" y="287913"/>
                  </a:lnTo>
                  <a:lnTo>
                    <a:pt x="874459" y="287913"/>
                  </a:lnTo>
                  <a:close/>
                </a:path>
              </a:pathLst>
            </a:custGeom>
          </p:spPr>
        </p:pic>
        <p:pic>
          <p:nvPicPr>
            <p:cNvPr id="10" name="图片 9"/>
            <p:cNvPicPr>
              <a:picLocks noChangeAspect="1"/>
            </p:cNvPicPr>
            <p:nvPr userDrawn="1">
              <p:custDataLst>
                <p:tags r:id="rId10"/>
              </p:custDataLst>
            </p:nvPr>
          </p:nvPicPr>
          <p:blipFill>
            <a:blip r:embed="rId14" cstate="screen"/>
            <a:srcRect/>
            <a:stretch>
              <a:fillRect/>
            </a:stretch>
          </p:blipFill>
          <p:spPr>
            <a:xfrm>
              <a:off x="87" y="7736"/>
              <a:ext cx="2160" cy="3037"/>
            </a:xfrm>
            <a:custGeom>
              <a:avLst/>
              <a:gdLst>
                <a:gd name="connsiteX0" fmla="*/ 0 w 1796144"/>
                <a:gd name="connsiteY0" fmla="*/ 0 h 2525486"/>
                <a:gd name="connsiteX1" fmla="*/ 1796144 w 1796144"/>
                <a:gd name="connsiteY1" fmla="*/ 0 h 2525486"/>
                <a:gd name="connsiteX2" fmla="*/ 1796144 w 1796144"/>
                <a:gd name="connsiteY2" fmla="*/ 2525486 h 2525486"/>
                <a:gd name="connsiteX3" fmla="*/ 0 w 1796144"/>
                <a:gd name="connsiteY3" fmla="*/ 2525486 h 2525486"/>
              </a:gdLst>
              <a:ahLst/>
              <a:cxnLst>
                <a:cxn ang="0">
                  <a:pos x="connsiteX0" y="connsiteY0"/>
                </a:cxn>
                <a:cxn ang="0">
                  <a:pos x="connsiteX1" y="connsiteY1"/>
                </a:cxn>
                <a:cxn ang="0">
                  <a:pos x="connsiteX2" y="connsiteY2"/>
                </a:cxn>
                <a:cxn ang="0">
                  <a:pos x="connsiteX3" y="connsiteY3"/>
                </a:cxn>
              </a:cxnLst>
              <a:rect l="l" t="t" r="r" b="b"/>
              <a:pathLst>
                <a:path w="1796144" h="2525486">
                  <a:moveTo>
                    <a:pt x="0" y="0"/>
                  </a:moveTo>
                  <a:lnTo>
                    <a:pt x="1796144" y="0"/>
                  </a:lnTo>
                  <a:lnTo>
                    <a:pt x="1796144" y="2525486"/>
                  </a:lnTo>
                  <a:lnTo>
                    <a:pt x="0" y="2525486"/>
                  </a:lnTo>
                  <a:close/>
                </a:path>
              </a:pathLst>
            </a:custGeom>
          </p:spPr>
        </p:pic>
      </p:grpSp>
      <p:sp>
        <p:nvSpPr>
          <p:cNvPr id="2" name="标题 1"/>
          <p:cNvSpPr>
            <a:spLocks noGrp="1"/>
          </p:cNvSpPr>
          <p:nvPr>
            <p:ph type="title" hasCustomPrompt="1"/>
            <p:custDataLst>
              <p:tags r:id="rId3"/>
            </p:custDataLst>
          </p:nvPr>
        </p:nvSpPr>
        <p:spPr>
          <a:xfrm>
            <a:off x="583200" y="770400"/>
            <a:ext cx="3960000" cy="882000"/>
          </a:xfrm>
        </p:spPr>
        <p:txBody>
          <a:bodyPr anchor="ctr"/>
          <a:lstStyle>
            <a:lvl1pPr>
              <a:defRPr sz="3600" u="none" strike="noStrike" kern="1200" cap="none" spc="0" normalizeH="0" baseline="0">
                <a:solidFill>
                  <a:schemeClr val="accent1"/>
                </a:solidFill>
                <a:latin typeface="Arial" panose="020B0604020202020204" pitchFamily="34" charset="0"/>
                <a:ea typeface="Arial" panose="020B0604020202020204" pitchFamily="34" charset="0"/>
              </a:defRPr>
            </a:lvl1pPr>
          </a:lstStyle>
          <a:p>
            <a:r>
              <a:rPr lang="zh-CN" altLang="en-US" dirty="0"/>
              <a:t>单击编辑标题</a:t>
            </a:r>
          </a:p>
        </p:txBody>
      </p:sp>
      <p:sp>
        <p:nvSpPr>
          <p:cNvPr id="3" name="日期占位符 2"/>
          <p:cNvSpPr>
            <a:spLocks noGrp="1"/>
          </p:cNvSpPr>
          <p:nvPr>
            <p:ph type="dt" sz="half" idx="10"/>
            <p:custDataLst>
              <p:tags r:id="rId4"/>
            </p:custDataLst>
          </p:nvPr>
        </p:nvSpPr>
        <p:spPr/>
        <p:txBody>
          <a:bodyPr/>
          <a:lstStyle>
            <a:lvl1pPr>
              <a:defRPr u="none" strike="noStrike" kern="1200" cap="none" spc="0" normalizeH="0">
                <a:latin typeface="Arial" panose="020B0604020202020204" pitchFamily="34" charset="0"/>
              </a:defRPr>
            </a:lvl1pPr>
          </a:lstStyle>
          <a:p>
            <a:fld id="{760FBDFE-C587-4B4C-A407-44438C67B59E}" type="datetimeFigureOut">
              <a:rPr lang="zh-CN" altLang="en-US" smtClean="0"/>
              <a:t>2023/4/11</a:t>
            </a:fld>
            <a:endParaRPr lang="zh-CN" altLang="en-US"/>
          </a:p>
        </p:txBody>
      </p:sp>
      <p:sp>
        <p:nvSpPr>
          <p:cNvPr id="4" name="页脚占位符 3"/>
          <p:cNvSpPr>
            <a:spLocks noGrp="1"/>
          </p:cNvSpPr>
          <p:nvPr>
            <p:ph type="ftr" sz="quarter" idx="11"/>
            <p:custDataLst>
              <p:tags r:id="rId5"/>
            </p:custDataLst>
          </p:nvPr>
        </p:nvSpPr>
        <p:spPr/>
        <p:txBody>
          <a:bodyPr/>
          <a:lstStyle>
            <a:lvl1pPr>
              <a:defRPr u="none" strike="noStrike" kern="1200" cap="none" spc="0" normalizeH="0">
                <a:latin typeface="Arial" panose="020B0604020202020204" pitchFamily="34" charset="0"/>
              </a:defRPr>
            </a:lvl1pPr>
          </a:lstStyle>
          <a:p>
            <a:endParaRPr lang="zh-CN" altLang="en-US" dirty="0"/>
          </a:p>
        </p:txBody>
      </p:sp>
      <p:sp>
        <p:nvSpPr>
          <p:cNvPr id="5" name="灯片编号占位符 4"/>
          <p:cNvSpPr>
            <a:spLocks noGrp="1"/>
          </p:cNvSpPr>
          <p:nvPr>
            <p:ph type="sldNum" sz="quarter" idx="12"/>
            <p:custDataLst>
              <p:tags r:id="rId6"/>
            </p:custDataLst>
          </p:nvPr>
        </p:nvSpPr>
        <p:spPr/>
        <p:txBody>
          <a:bodyPr/>
          <a:lstStyle>
            <a:lvl1pPr>
              <a:defRPr u="none" strike="noStrike" kern="1200" cap="none" spc="0" normalizeH="0">
                <a:latin typeface="Arial" panose="020B0604020202020204" pitchFamily="34" charset="0"/>
              </a:defRPr>
            </a:lvl1pPr>
          </a:lstStyle>
          <a:p>
            <a:fld id="{49AE70B2-8BF9-45C0-BB95-33D1B9D3A854}" type="slidenum">
              <a:rPr lang="zh-CN" altLang="en-US" smtClean="0"/>
              <a:t>‹#›</a:t>
            </a:fld>
            <a:endParaRPr lang="zh-CN" altLang="en-US" dirty="0"/>
          </a:p>
        </p:txBody>
      </p:sp>
      <p:sp>
        <p:nvSpPr>
          <p:cNvPr id="7" name="文本占位符 6"/>
          <p:cNvSpPr>
            <a:spLocks noGrp="1"/>
          </p:cNvSpPr>
          <p:nvPr>
            <p:ph type="body" sz="quarter" idx="13"/>
            <p:custDataLst>
              <p:tags r:id="rId7"/>
            </p:custDataLst>
          </p:nvPr>
        </p:nvSpPr>
        <p:spPr>
          <a:xfrm>
            <a:off x="586800" y="1764000"/>
            <a:ext cx="3956400" cy="4093200"/>
          </a:xfrm>
        </p:spPr>
        <p:txBody>
          <a:bodyPr/>
          <a:lstStyle>
            <a:lvl1pPr>
              <a:defRPr u="none" strike="noStrike" kern="1200" cap="none" spc="0" normalizeH="0" baseline="0">
                <a:solidFill>
                  <a:schemeClr val="bg1"/>
                </a:solidFill>
                <a:latin typeface="Arial" panose="020B0604020202020204" pitchFamily="34" charset="0"/>
                <a:ea typeface="Arial" panose="020B0604020202020204" pitchFamily="34" charset="0"/>
              </a:defRPr>
            </a:lvl1pPr>
            <a:lvl2pPr>
              <a:defRPr u="none" strike="noStrike" kern="1200" cap="none" spc="0" normalizeH="0" baseline="0">
                <a:solidFill>
                  <a:schemeClr val="bg1"/>
                </a:solidFill>
                <a:latin typeface="Arial" panose="020B0604020202020204" pitchFamily="34" charset="0"/>
                <a:ea typeface="Arial" panose="020B0604020202020204" pitchFamily="34" charset="0"/>
              </a:defRPr>
            </a:lvl2pPr>
            <a:lvl3pPr>
              <a:defRPr u="none" strike="noStrike" kern="1200" cap="none" spc="0" normalizeH="0" baseline="0">
                <a:solidFill>
                  <a:schemeClr val="bg1"/>
                </a:solidFill>
                <a:latin typeface="Arial" panose="020B0604020202020204" pitchFamily="34" charset="0"/>
                <a:ea typeface="Arial" panose="020B0604020202020204" pitchFamily="34" charset="0"/>
              </a:defRPr>
            </a:lvl3pPr>
            <a:lvl4pPr>
              <a:defRPr u="none" strike="noStrike" kern="1200" cap="none" spc="0" normalizeH="0" baseline="0">
                <a:solidFill>
                  <a:schemeClr val="bg1"/>
                </a:solidFill>
                <a:latin typeface="Arial" panose="020B0604020202020204" pitchFamily="34" charset="0"/>
                <a:ea typeface="Arial" panose="020B0604020202020204" pitchFamily="34" charset="0"/>
              </a:defRPr>
            </a:lvl4pPr>
            <a:lvl5pPr>
              <a:defRPr u="none" strike="noStrike" kern="1200" cap="none" spc="0" normalizeH="0" baseline="0">
                <a:solidFill>
                  <a:schemeClr val="bg1"/>
                </a:solidFill>
                <a:latin typeface="Arial" panose="020B0604020202020204" pitchFamily="34" charset="0"/>
                <a:ea typeface="Arial" panose="020B0604020202020204" pitchFamily="34" charset="0"/>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内容占位符 8"/>
          <p:cNvSpPr>
            <a:spLocks noGrp="1"/>
          </p:cNvSpPr>
          <p:nvPr>
            <p:ph sz="quarter" idx="14"/>
            <p:custDataLst>
              <p:tags r:id="rId8"/>
            </p:custDataLst>
          </p:nvPr>
        </p:nvSpPr>
        <p:spPr>
          <a:xfrm>
            <a:off x="5101200" y="769938"/>
            <a:ext cx="6480000" cy="5087937"/>
          </a:xfrm>
        </p:spPr>
        <p:txBody>
          <a:bodyPr/>
          <a:lstStyle>
            <a:lvl1pPr>
              <a:defRPr u="none" strike="noStrike" kern="1200" cap="none" spc="0" normalizeH="0" baseline="0">
                <a:solidFill>
                  <a:schemeClr val="bg1"/>
                </a:solidFill>
                <a:latin typeface="Arial" panose="020B0604020202020204" pitchFamily="34" charset="0"/>
                <a:ea typeface="Arial" panose="020B0604020202020204" pitchFamily="34" charset="0"/>
              </a:defRPr>
            </a:lvl1pPr>
            <a:lvl2pPr>
              <a:defRPr u="none" strike="noStrike" kern="1200" cap="none" spc="0" normalizeH="0" baseline="0">
                <a:solidFill>
                  <a:schemeClr val="bg1"/>
                </a:solidFill>
                <a:latin typeface="Arial" panose="020B0604020202020204" pitchFamily="34" charset="0"/>
                <a:ea typeface="Arial" panose="020B0604020202020204" pitchFamily="34" charset="0"/>
              </a:defRPr>
            </a:lvl2pPr>
            <a:lvl3pPr>
              <a:defRPr u="none" strike="noStrike" kern="1200" cap="none" spc="0" normalizeH="0" baseline="0">
                <a:solidFill>
                  <a:schemeClr val="bg1"/>
                </a:solidFill>
                <a:latin typeface="Arial" panose="020B0604020202020204" pitchFamily="34" charset="0"/>
                <a:ea typeface="Arial" panose="020B0604020202020204" pitchFamily="34" charset="0"/>
              </a:defRPr>
            </a:lvl3pPr>
            <a:lvl4pPr>
              <a:defRPr u="none" strike="noStrike" kern="1200" cap="none" spc="0" normalizeH="0" baseline="0">
                <a:solidFill>
                  <a:schemeClr val="bg1"/>
                </a:solidFill>
                <a:latin typeface="Arial" panose="020B0604020202020204" pitchFamily="34" charset="0"/>
                <a:ea typeface="Arial" panose="020B0604020202020204" pitchFamily="34" charset="0"/>
              </a:defRPr>
            </a:lvl4pPr>
            <a:lvl5pPr>
              <a:defRPr u="none" strike="noStrike" kern="1200" cap="none" spc="0" normalizeH="0" baseline="0">
                <a:solidFill>
                  <a:schemeClr val="bg1"/>
                </a:solidFill>
                <a:latin typeface="Arial" panose="020B0604020202020204" pitchFamily="34" charset="0"/>
                <a:ea typeface="Arial" panose="020B0604020202020204" pitchFamily="34" charset="0"/>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Up/down">
    <p:bg>
      <p:bgPr>
        <a:blipFill rotWithShape="1">
          <a:blip r:embed="rId10"/>
          <a:stretch>
            <a:fillRect/>
          </a:stretch>
        </a:blipFill>
        <a:effectLst/>
      </p:bgPr>
    </p:bg>
    <p:spTree>
      <p:nvGrpSpPr>
        <p:cNvPr id="1" name=""/>
        <p:cNvGrpSpPr/>
        <p:nvPr/>
      </p:nvGrpSpPr>
      <p:grpSpPr>
        <a:xfrm>
          <a:off x="0" y="0"/>
          <a:ext cx="0" cy="0"/>
          <a:chOff x="0" y="0"/>
          <a:chExt cx="0" cy="0"/>
        </a:xfrm>
      </p:grpSpPr>
      <p:pic>
        <p:nvPicPr>
          <p:cNvPr id="15" name="图片 14"/>
          <p:cNvPicPr/>
          <p:nvPr userDrawn="1">
            <p:custDataLst>
              <p:tags r:id="rId1"/>
            </p:custDataLst>
          </p:nvPr>
        </p:nvPicPr>
        <p:blipFill>
          <a:blip r:embed="rId11" cstate="screen"/>
          <a:srcRect/>
          <a:stretch>
            <a:fillRect/>
          </a:stretch>
        </p:blipFill>
        <p:spPr>
          <a:xfrm>
            <a:off x="10502900" y="5565775"/>
            <a:ext cx="1689100" cy="1292225"/>
          </a:xfrm>
          <a:custGeom>
            <a:avLst/>
            <a:gdLst>
              <a:gd name="connsiteX0" fmla="*/ 874459 w 2249659"/>
              <a:gd name="connsiteY0" fmla="*/ 0 h 1721228"/>
              <a:gd name="connsiteX1" fmla="*/ 2249659 w 2249659"/>
              <a:gd name="connsiteY1" fmla="*/ 0 h 1721228"/>
              <a:gd name="connsiteX2" fmla="*/ 2249659 w 2249659"/>
              <a:gd name="connsiteY2" fmla="*/ 1721228 h 1721228"/>
              <a:gd name="connsiteX3" fmla="*/ 0 w 2249659"/>
              <a:gd name="connsiteY3" fmla="*/ 1721228 h 1721228"/>
              <a:gd name="connsiteX4" fmla="*/ 0 w 2249659"/>
              <a:gd name="connsiteY4" fmla="*/ 287913 h 1721228"/>
              <a:gd name="connsiteX5" fmla="*/ 874459 w 2249659"/>
              <a:gd name="connsiteY5" fmla="*/ 287913 h 1721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49659" h="1721228">
                <a:moveTo>
                  <a:pt x="874459" y="0"/>
                </a:moveTo>
                <a:lnTo>
                  <a:pt x="2249659" y="0"/>
                </a:lnTo>
                <a:lnTo>
                  <a:pt x="2249659" y="1721228"/>
                </a:lnTo>
                <a:lnTo>
                  <a:pt x="0" y="1721228"/>
                </a:lnTo>
                <a:lnTo>
                  <a:pt x="0" y="287913"/>
                </a:lnTo>
                <a:lnTo>
                  <a:pt x="874459" y="287913"/>
                </a:lnTo>
                <a:close/>
              </a:path>
            </a:pathLst>
          </a:custGeom>
        </p:spPr>
      </p:pic>
      <p:sp>
        <p:nvSpPr>
          <p:cNvPr id="10" name="矩形 9"/>
          <p:cNvSpPr/>
          <p:nvPr userDrawn="1">
            <p:custDataLst>
              <p:tags r:id="rId2"/>
            </p:custDataLst>
          </p:nvPr>
        </p:nvSpPr>
        <p:spPr>
          <a:xfrm>
            <a:off x="0" y="0"/>
            <a:ext cx="12192000" cy="26640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latin typeface="Arial" panose="020B0604020202020204" pitchFamily="34" charset="0"/>
              <a:sym typeface="+mn-ea"/>
            </a:endParaRPr>
          </a:p>
        </p:txBody>
      </p:sp>
      <p:sp>
        <p:nvSpPr>
          <p:cNvPr id="2" name="标题 1"/>
          <p:cNvSpPr>
            <a:spLocks noGrp="1"/>
          </p:cNvSpPr>
          <p:nvPr>
            <p:ph type="title"/>
            <p:custDataLst>
              <p:tags r:id="rId3"/>
            </p:custDataLst>
          </p:nvPr>
        </p:nvSpPr>
        <p:spPr>
          <a:xfrm>
            <a:off x="612000" y="781200"/>
            <a:ext cx="10976400" cy="626400"/>
          </a:xfrm>
        </p:spPr>
        <p:txBody>
          <a:bodyPr anchor="ctr"/>
          <a:lstStyle>
            <a:lvl1pPr algn="ctr">
              <a:defRPr sz="3600" u="none" strike="noStrike" kern="1200" cap="none" spc="0" normalizeH="0" baseline="0">
                <a:solidFill>
                  <a:schemeClr val="accent1"/>
                </a:solidFill>
                <a:latin typeface="Arial" panose="020B0604020202020204" pitchFamily="34" charset="0"/>
                <a:ea typeface="Arial" panose="020B0604020202020204" pitchFamily="34" charset="0"/>
              </a:defRPr>
            </a:lvl1pPr>
          </a:lstStyle>
          <a:p>
            <a:r>
              <a:rPr lang="zh-CN" altLang="en-US" dirty="0"/>
              <a:t>单击此处编辑母版标题样式</a:t>
            </a:r>
          </a:p>
        </p:txBody>
      </p:sp>
      <p:sp>
        <p:nvSpPr>
          <p:cNvPr id="3" name="日期占位符 2"/>
          <p:cNvSpPr>
            <a:spLocks noGrp="1"/>
          </p:cNvSpPr>
          <p:nvPr>
            <p:ph type="dt" sz="half" idx="10"/>
            <p:custDataLst>
              <p:tags r:id="rId4"/>
            </p:custDataLst>
          </p:nvPr>
        </p:nvSpPr>
        <p:spPr/>
        <p:txBody>
          <a:bodyPr/>
          <a:lstStyle>
            <a:lvl1pPr>
              <a:defRPr u="none" strike="noStrike" kern="1200" cap="none" spc="0" normalizeH="0">
                <a:latin typeface="Arial" panose="020B0604020202020204" pitchFamily="34" charset="0"/>
              </a:defRPr>
            </a:lvl1pPr>
          </a:lstStyle>
          <a:p>
            <a:fld id="{760FBDFE-C587-4B4C-A407-44438C67B59E}" type="datetimeFigureOut">
              <a:rPr lang="zh-CN" altLang="en-US" smtClean="0"/>
              <a:t>2023/4/11</a:t>
            </a:fld>
            <a:endParaRPr lang="zh-CN" altLang="en-US"/>
          </a:p>
        </p:txBody>
      </p:sp>
      <p:sp>
        <p:nvSpPr>
          <p:cNvPr id="4" name="页脚占位符 3"/>
          <p:cNvSpPr>
            <a:spLocks noGrp="1"/>
          </p:cNvSpPr>
          <p:nvPr>
            <p:ph type="ftr" sz="quarter" idx="11"/>
            <p:custDataLst>
              <p:tags r:id="rId5"/>
            </p:custDataLst>
          </p:nvPr>
        </p:nvSpPr>
        <p:spPr/>
        <p:txBody>
          <a:bodyPr/>
          <a:lstStyle>
            <a:lvl1pPr>
              <a:defRPr u="none" strike="noStrike" kern="1200" cap="none" spc="0" normalizeH="0">
                <a:latin typeface="Arial" panose="020B0604020202020204" pitchFamily="34" charset="0"/>
              </a:defRPr>
            </a:lvl1pPr>
          </a:lstStyle>
          <a:p>
            <a:endParaRPr lang="zh-CN" altLang="en-US" dirty="0"/>
          </a:p>
        </p:txBody>
      </p:sp>
      <p:sp>
        <p:nvSpPr>
          <p:cNvPr id="5" name="灯片编号占位符 4"/>
          <p:cNvSpPr>
            <a:spLocks noGrp="1"/>
          </p:cNvSpPr>
          <p:nvPr>
            <p:ph type="sldNum" sz="quarter" idx="12"/>
            <p:custDataLst>
              <p:tags r:id="rId6"/>
            </p:custDataLst>
          </p:nvPr>
        </p:nvSpPr>
        <p:spPr/>
        <p:txBody>
          <a:bodyPr/>
          <a:lstStyle>
            <a:lvl1pPr>
              <a:defRPr u="none" strike="noStrike" kern="1200" cap="none" spc="0" normalizeH="0">
                <a:latin typeface="Arial" panose="020B0604020202020204" pitchFamily="34" charset="0"/>
              </a:defRPr>
            </a:lvl1pPr>
          </a:lstStyle>
          <a:p>
            <a:fld id="{49AE70B2-8BF9-45C0-BB95-33D1B9D3A854}" type="slidenum">
              <a:rPr lang="zh-CN" altLang="en-US" smtClean="0"/>
              <a:t>‹#›</a:t>
            </a:fld>
            <a:endParaRPr lang="zh-CN" altLang="en-US" dirty="0"/>
          </a:p>
        </p:txBody>
      </p:sp>
      <p:sp>
        <p:nvSpPr>
          <p:cNvPr id="7" name="文本占位符 6"/>
          <p:cNvSpPr>
            <a:spLocks noGrp="1"/>
          </p:cNvSpPr>
          <p:nvPr>
            <p:ph type="body" sz="quarter" idx="13"/>
            <p:custDataLst>
              <p:tags r:id="rId7"/>
            </p:custDataLst>
          </p:nvPr>
        </p:nvSpPr>
        <p:spPr>
          <a:xfrm>
            <a:off x="612000" y="1659600"/>
            <a:ext cx="10975975" cy="828000"/>
          </a:xfrm>
        </p:spPr>
        <p:txBody>
          <a:bodyPr/>
          <a:lstStyle>
            <a:lvl1pPr algn="ctr">
              <a:defRPr u="none" strike="noStrike" kern="1200" cap="none" spc="0" normalizeH="0" baseline="0">
                <a:solidFill>
                  <a:schemeClr val="bg1"/>
                </a:solidFill>
                <a:latin typeface="Arial" panose="020B0604020202020204" pitchFamily="34" charset="0"/>
                <a:ea typeface="Arial" panose="020B0604020202020204" pitchFamily="34" charset="0"/>
              </a:defRPr>
            </a:lvl1pPr>
          </a:lstStyle>
          <a:p>
            <a:pPr lvl="0"/>
            <a:r>
              <a:rPr lang="zh-CN" altLang="en-US" dirty="0"/>
              <a:t>单击此处编辑母版文本样式</a:t>
            </a:r>
          </a:p>
        </p:txBody>
      </p:sp>
      <p:sp>
        <p:nvSpPr>
          <p:cNvPr id="9" name="内容占位符 8"/>
          <p:cNvSpPr>
            <a:spLocks noGrp="1"/>
          </p:cNvSpPr>
          <p:nvPr>
            <p:ph sz="quarter" idx="14"/>
            <p:custDataLst>
              <p:tags r:id="rId8"/>
            </p:custDataLst>
          </p:nvPr>
        </p:nvSpPr>
        <p:spPr>
          <a:xfrm>
            <a:off x="612775" y="2808000"/>
            <a:ext cx="10965600" cy="3430800"/>
          </a:xfrm>
        </p:spPr>
        <p:txBody>
          <a:bodyPr/>
          <a:lstStyle>
            <a:lvl1pPr>
              <a:defRPr u="none" strike="noStrike" kern="1200" cap="none" spc="0" normalizeH="0" baseline="0">
                <a:solidFill>
                  <a:schemeClr val="bg1"/>
                </a:solidFill>
                <a:latin typeface="Arial" panose="020B0604020202020204" pitchFamily="34" charset="0"/>
                <a:ea typeface="Arial" panose="020B0604020202020204" pitchFamily="34" charset="0"/>
              </a:defRPr>
            </a:lvl1pPr>
            <a:lvl2pPr>
              <a:defRPr u="none" strike="noStrike" kern="1200" cap="none" spc="0" normalizeH="0" baseline="0">
                <a:solidFill>
                  <a:schemeClr val="bg1"/>
                </a:solidFill>
                <a:latin typeface="Arial" panose="020B0604020202020204" pitchFamily="34" charset="0"/>
                <a:ea typeface="Arial" panose="020B0604020202020204" pitchFamily="34" charset="0"/>
              </a:defRPr>
            </a:lvl2pPr>
            <a:lvl3pPr>
              <a:defRPr u="none" strike="noStrike" kern="1200" cap="none" spc="0" normalizeH="0" baseline="0">
                <a:solidFill>
                  <a:schemeClr val="bg1"/>
                </a:solidFill>
                <a:latin typeface="Arial" panose="020B0604020202020204" pitchFamily="34" charset="0"/>
                <a:ea typeface="Arial" panose="020B0604020202020204" pitchFamily="34" charset="0"/>
              </a:defRPr>
            </a:lvl3pPr>
            <a:lvl4pPr>
              <a:defRPr u="none" strike="noStrike" kern="1200" cap="none" spc="0" normalizeH="0" baseline="0">
                <a:solidFill>
                  <a:schemeClr val="bg1"/>
                </a:solidFill>
                <a:latin typeface="Arial" panose="020B0604020202020204" pitchFamily="34" charset="0"/>
                <a:ea typeface="Arial" panose="020B0604020202020204" pitchFamily="34" charset="0"/>
              </a:defRPr>
            </a:lvl4pPr>
            <a:lvl5pPr>
              <a:defRPr u="none" strike="noStrike" kern="1200" cap="none" spc="0" normalizeH="0" baseline="0">
                <a:solidFill>
                  <a:schemeClr val="bg1"/>
                </a:solidFill>
                <a:latin typeface="Arial" panose="020B0604020202020204" pitchFamily="34" charset="0"/>
                <a:ea typeface="Arial" panose="020B0604020202020204" pitchFamily="34" charset="0"/>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own/up">
    <p:bg>
      <p:bgPr>
        <a:blipFill rotWithShape="1">
          <a:blip r:embed="rId10"/>
          <a:stretch>
            <a:fillRect/>
          </a:stretch>
        </a:blipFill>
        <a:effectLst/>
      </p:bgPr>
    </p:bg>
    <p:spTree>
      <p:nvGrpSpPr>
        <p:cNvPr id="1" name=""/>
        <p:cNvGrpSpPr/>
        <p:nvPr/>
      </p:nvGrpSpPr>
      <p:grpSpPr>
        <a:xfrm>
          <a:off x="0" y="0"/>
          <a:ext cx="0" cy="0"/>
          <a:chOff x="0" y="0"/>
          <a:chExt cx="0" cy="0"/>
        </a:xfrm>
      </p:grpSpPr>
      <p:sp>
        <p:nvSpPr>
          <p:cNvPr id="8" name="矩形 7"/>
          <p:cNvSpPr/>
          <p:nvPr userDrawn="1">
            <p:custDataLst>
              <p:tags r:id="rId1"/>
            </p:custDataLst>
          </p:nvPr>
        </p:nvSpPr>
        <p:spPr>
          <a:xfrm>
            <a:off x="0" y="5029201"/>
            <a:ext cx="12192000" cy="1828799"/>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latin typeface="Arial" panose="020B0604020202020204" pitchFamily="34" charset="0"/>
              <a:sym typeface="+mn-ea"/>
            </a:endParaRPr>
          </a:p>
        </p:txBody>
      </p:sp>
      <p:pic>
        <p:nvPicPr>
          <p:cNvPr id="10" name="图片 9"/>
          <p:cNvPicPr>
            <a:picLocks noChangeAspect="1"/>
          </p:cNvPicPr>
          <p:nvPr userDrawn="1">
            <p:custDataLst>
              <p:tags r:id="rId2"/>
            </p:custDataLst>
          </p:nvPr>
        </p:nvPicPr>
        <p:blipFill>
          <a:blip r:embed="rId11" cstate="screen"/>
          <a:srcRect/>
          <a:stretch>
            <a:fillRect/>
          </a:stretch>
        </p:blipFill>
        <p:spPr>
          <a:xfrm>
            <a:off x="9643200" y="5825841"/>
            <a:ext cx="2548800" cy="1032159"/>
          </a:xfrm>
          <a:custGeom>
            <a:avLst/>
            <a:gdLst>
              <a:gd name="connsiteX0" fmla="*/ 0 w 6585856"/>
              <a:gd name="connsiteY0" fmla="*/ 0 h 2667000"/>
              <a:gd name="connsiteX1" fmla="*/ 6585856 w 6585856"/>
              <a:gd name="connsiteY1" fmla="*/ 0 h 2667000"/>
              <a:gd name="connsiteX2" fmla="*/ 6585856 w 6585856"/>
              <a:gd name="connsiteY2" fmla="*/ 2667000 h 2667000"/>
              <a:gd name="connsiteX3" fmla="*/ 0 w 6585856"/>
              <a:gd name="connsiteY3" fmla="*/ 2667000 h 2667000"/>
            </a:gdLst>
            <a:ahLst/>
            <a:cxnLst>
              <a:cxn ang="0">
                <a:pos x="connsiteX0" y="connsiteY0"/>
              </a:cxn>
              <a:cxn ang="0">
                <a:pos x="connsiteX1" y="connsiteY1"/>
              </a:cxn>
              <a:cxn ang="0">
                <a:pos x="connsiteX2" y="connsiteY2"/>
              </a:cxn>
              <a:cxn ang="0">
                <a:pos x="connsiteX3" y="connsiteY3"/>
              </a:cxn>
            </a:cxnLst>
            <a:rect l="l" t="t" r="r" b="b"/>
            <a:pathLst>
              <a:path w="6585856" h="2667000">
                <a:moveTo>
                  <a:pt x="0" y="0"/>
                </a:moveTo>
                <a:lnTo>
                  <a:pt x="6585856" y="0"/>
                </a:lnTo>
                <a:lnTo>
                  <a:pt x="6585856" y="2667000"/>
                </a:lnTo>
                <a:lnTo>
                  <a:pt x="0" y="2667000"/>
                </a:lnTo>
                <a:close/>
              </a:path>
            </a:pathLst>
          </a:custGeom>
        </p:spPr>
      </p:pic>
      <p:sp>
        <p:nvSpPr>
          <p:cNvPr id="2" name="标题 1"/>
          <p:cNvSpPr>
            <a:spLocks noGrp="1"/>
          </p:cNvSpPr>
          <p:nvPr>
            <p:ph type="title"/>
            <p:custDataLst>
              <p:tags r:id="rId3"/>
            </p:custDataLst>
          </p:nvPr>
        </p:nvSpPr>
        <p:spPr>
          <a:xfrm>
            <a:off x="604800" y="669600"/>
            <a:ext cx="10976400" cy="565200"/>
          </a:xfrm>
        </p:spPr>
        <p:txBody>
          <a:bodyPr anchor="ctr"/>
          <a:lstStyle>
            <a:lvl1pPr algn="ctr">
              <a:defRPr sz="3200" u="none" strike="noStrike" kern="1200" cap="none" spc="0" normalizeH="0" baseline="0">
                <a:solidFill>
                  <a:schemeClr val="accent1"/>
                </a:solidFill>
                <a:latin typeface="Arial" panose="020B0604020202020204" pitchFamily="34" charset="0"/>
                <a:ea typeface="Arial" panose="020B0604020202020204" pitchFamily="34" charset="0"/>
              </a:defRPr>
            </a:lvl1pPr>
          </a:lstStyle>
          <a:p>
            <a:r>
              <a:rPr lang="zh-CN" altLang="en-US" dirty="0"/>
              <a:t>单击此处编辑母版标题样式</a:t>
            </a:r>
          </a:p>
        </p:txBody>
      </p:sp>
      <p:sp>
        <p:nvSpPr>
          <p:cNvPr id="3" name="日期占位符 2"/>
          <p:cNvSpPr>
            <a:spLocks noGrp="1"/>
          </p:cNvSpPr>
          <p:nvPr>
            <p:ph type="dt" sz="half" idx="10"/>
            <p:custDataLst>
              <p:tags r:id="rId4"/>
            </p:custDataLst>
          </p:nvPr>
        </p:nvSpPr>
        <p:spPr/>
        <p:txBody>
          <a:bodyPr/>
          <a:lstStyle>
            <a:lvl1pPr>
              <a:defRPr u="none" strike="noStrike" kern="1200" cap="none" spc="0" normalizeH="0">
                <a:latin typeface="Arial" panose="020B0604020202020204" pitchFamily="34" charset="0"/>
              </a:defRPr>
            </a:lvl1pPr>
          </a:lstStyle>
          <a:p>
            <a:fld id="{760FBDFE-C587-4B4C-A407-44438C67B59E}" type="datetimeFigureOut">
              <a:rPr lang="zh-CN" altLang="en-US" smtClean="0"/>
              <a:t>2023/4/11</a:t>
            </a:fld>
            <a:endParaRPr lang="zh-CN" altLang="en-US"/>
          </a:p>
        </p:txBody>
      </p:sp>
      <p:sp>
        <p:nvSpPr>
          <p:cNvPr id="4" name="页脚占位符 3"/>
          <p:cNvSpPr>
            <a:spLocks noGrp="1"/>
          </p:cNvSpPr>
          <p:nvPr>
            <p:ph type="ftr" sz="quarter" idx="11"/>
            <p:custDataLst>
              <p:tags r:id="rId5"/>
            </p:custDataLst>
          </p:nvPr>
        </p:nvSpPr>
        <p:spPr/>
        <p:txBody>
          <a:bodyPr/>
          <a:lstStyle>
            <a:lvl1pPr>
              <a:defRPr u="none" strike="noStrike" kern="1200" cap="none" spc="0" normalizeH="0">
                <a:latin typeface="Arial" panose="020B0604020202020204" pitchFamily="34" charset="0"/>
              </a:defRPr>
            </a:lvl1pPr>
          </a:lstStyle>
          <a:p>
            <a:endParaRPr lang="zh-CN" altLang="en-US" dirty="0"/>
          </a:p>
        </p:txBody>
      </p:sp>
      <p:sp>
        <p:nvSpPr>
          <p:cNvPr id="5" name="灯片编号占位符 4"/>
          <p:cNvSpPr>
            <a:spLocks noGrp="1"/>
          </p:cNvSpPr>
          <p:nvPr>
            <p:ph type="sldNum" sz="quarter" idx="12"/>
            <p:custDataLst>
              <p:tags r:id="rId6"/>
            </p:custDataLst>
          </p:nvPr>
        </p:nvSpPr>
        <p:spPr/>
        <p:txBody>
          <a:bodyPr/>
          <a:lstStyle>
            <a:lvl1pPr>
              <a:defRPr u="none" strike="noStrike" kern="1200" cap="none" spc="0" normalizeH="0">
                <a:latin typeface="Arial" panose="020B0604020202020204" pitchFamily="34" charset="0"/>
              </a:defRPr>
            </a:lvl1pPr>
          </a:lstStyle>
          <a:p>
            <a:fld id="{49AE70B2-8BF9-45C0-BB95-33D1B9D3A854}" type="slidenum">
              <a:rPr lang="zh-CN" altLang="en-US" smtClean="0"/>
              <a:t>‹#›</a:t>
            </a:fld>
            <a:endParaRPr lang="zh-CN" altLang="en-US" dirty="0"/>
          </a:p>
        </p:txBody>
      </p:sp>
      <p:sp>
        <p:nvSpPr>
          <p:cNvPr id="7" name="内容占位符 6"/>
          <p:cNvSpPr>
            <a:spLocks noGrp="1"/>
          </p:cNvSpPr>
          <p:nvPr>
            <p:ph sz="quarter" idx="13"/>
            <p:custDataLst>
              <p:tags r:id="rId7"/>
            </p:custDataLst>
          </p:nvPr>
        </p:nvSpPr>
        <p:spPr>
          <a:xfrm>
            <a:off x="604837" y="1681200"/>
            <a:ext cx="10990800" cy="3211200"/>
          </a:xfrm>
        </p:spPr>
        <p:txBody>
          <a:bodyPr/>
          <a:lstStyle>
            <a:lvl1pPr>
              <a:defRPr u="none" strike="noStrike" kern="1200" cap="none" spc="0" normalizeH="0" baseline="0">
                <a:solidFill>
                  <a:schemeClr val="bg1"/>
                </a:solidFill>
                <a:latin typeface="Arial" panose="020B0604020202020204" pitchFamily="34" charset="0"/>
                <a:ea typeface="Arial" panose="020B0604020202020204" pitchFamily="34" charset="0"/>
              </a:defRPr>
            </a:lvl1pPr>
            <a:lvl2pPr>
              <a:defRPr u="none" strike="noStrike" kern="1200" cap="none" spc="0" normalizeH="0" baseline="0">
                <a:solidFill>
                  <a:schemeClr val="bg1"/>
                </a:solidFill>
                <a:latin typeface="Arial" panose="020B0604020202020204" pitchFamily="34" charset="0"/>
                <a:ea typeface="Arial" panose="020B0604020202020204" pitchFamily="34" charset="0"/>
              </a:defRPr>
            </a:lvl2pPr>
            <a:lvl3pPr>
              <a:defRPr u="none" strike="noStrike" kern="1200" cap="none" spc="0" normalizeH="0" baseline="0">
                <a:solidFill>
                  <a:schemeClr val="bg1"/>
                </a:solidFill>
                <a:latin typeface="Arial" panose="020B0604020202020204" pitchFamily="34" charset="0"/>
                <a:ea typeface="Arial" panose="020B0604020202020204" pitchFamily="34" charset="0"/>
              </a:defRPr>
            </a:lvl3pPr>
            <a:lvl4pPr>
              <a:defRPr u="none" strike="noStrike" kern="1200" cap="none" spc="0" normalizeH="0" baseline="0">
                <a:solidFill>
                  <a:schemeClr val="bg1"/>
                </a:solidFill>
                <a:latin typeface="Arial" panose="020B0604020202020204" pitchFamily="34" charset="0"/>
                <a:ea typeface="Arial" panose="020B0604020202020204" pitchFamily="34" charset="0"/>
              </a:defRPr>
            </a:lvl4pPr>
            <a:lvl5pPr>
              <a:defRPr u="none" strike="noStrike" kern="1200" cap="none" spc="0" normalizeH="0" baseline="0">
                <a:solidFill>
                  <a:schemeClr val="bg1"/>
                </a:solidFill>
                <a:latin typeface="Arial" panose="020B0604020202020204" pitchFamily="34" charset="0"/>
                <a:ea typeface="Arial" panose="020B0604020202020204" pitchFamily="34" charset="0"/>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文本占位符 8"/>
          <p:cNvSpPr>
            <a:spLocks noGrp="1"/>
          </p:cNvSpPr>
          <p:nvPr>
            <p:ph type="body" sz="quarter" idx="14"/>
            <p:custDataLst>
              <p:tags r:id="rId8"/>
            </p:custDataLst>
          </p:nvPr>
        </p:nvSpPr>
        <p:spPr>
          <a:xfrm>
            <a:off x="594000" y="5180400"/>
            <a:ext cx="11001600" cy="1011600"/>
          </a:xfrm>
        </p:spPr>
        <p:txBody>
          <a:bodyPr/>
          <a:lstStyle>
            <a:lvl1pPr>
              <a:defRPr u="none" strike="noStrike" kern="1200" cap="none" spc="0" normalizeH="0" baseline="0">
                <a:solidFill>
                  <a:schemeClr val="bg1"/>
                </a:solidFill>
                <a:latin typeface="Arial" panose="020B0604020202020204" pitchFamily="34" charset="0"/>
                <a:ea typeface="Arial" panose="020B0604020202020204" pitchFamily="34" charset="0"/>
              </a:defRPr>
            </a:lvl1pPr>
          </a:lstStyle>
          <a:p>
            <a:pPr lvl="0"/>
            <a:r>
              <a:rPr lang="zh-CN" altLang="en-US" dirty="0"/>
              <a:t>单击此处编辑母版文本样式</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Navigation">
    <p:bg>
      <p:bgPr>
        <a:blipFill rotWithShape="1">
          <a:blip r:embed="rId13"/>
          <a:stretch>
            <a:fillRect/>
          </a:stretch>
        </a:blipFill>
        <a:effectLst/>
      </p:bgPr>
    </p:bg>
    <p:spTree>
      <p:nvGrpSpPr>
        <p:cNvPr id="1" name=""/>
        <p:cNvGrpSpPr/>
        <p:nvPr/>
      </p:nvGrpSpPr>
      <p:grpSpPr>
        <a:xfrm>
          <a:off x="0" y="0"/>
          <a:ext cx="0" cy="0"/>
          <a:chOff x="0" y="0"/>
          <a:chExt cx="0" cy="0"/>
        </a:xfrm>
      </p:grpSpPr>
      <p:pic>
        <p:nvPicPr>
          <p:cNvPr id="12" name="图片 11"/>
          <p:cNvPicPr>
            <a:picLocks noChangeAspect="1"/>
          </p:cNvPicPr>
          <p:nvPr userDrawn="1">
            <p:custDataLst>
              <p:tags r:id="rId1"/>
            </p:custDataLst>
          </p:nvPr>
        </p:nvPicPr>
        <p:blipFill>
          <a:blip r:embed="rId14" cstate="screen"/>
          <a:srcRect/>
          <a:stretch>
            <a:fillRect/>
          </a:stretch>
        </p:blipFill>
        <p:spPr>
          <a:xfrm>
            <a:off x="0" y="5648400"/>
            <a:ext cx="1164739" cy="1209600"/>
          </a:xfrm>
          <a:custGeom>
            <a:avLst/>
            <a:gdLst>
              <a:gd name="connsiteX0" fmla="*/ 0 w 2419029"/>
              <a:gd name="connsiteY0" fmla="*/ 0 h 2512200"/>
              <a:gd name="connsiteX1" fmla="*/ 2419029 w 2419029"/>
              <a:gd name="connsiteY1" fmla="*/ 0 h 2512200"/>
              <a:gd name="connsiteX2" fmla="*/ 2419029 w 2419029"/>
              <a:gd name="connsiteY2" fmla="*/ 2512200 h 2512200"/>
              <a:gd name="connsiteX3" fmla="*/ 0 w 2419029"/>
              <a:gd name="connsiteY3" fmla="*/ 2512200 h 2512200"/>
            </a:gdLst>
            <a:ahLst/>
            <a:cxnLst>
              <a:cxn ang="0">
                <a:pos x="connsiteX0" y="connsiteY0"/>
              </a:cxn>
              <a:cxn ang="0">
                <a:pos x="connsiteX1" y="connsiteY1"/>
              </a:cxn>
              <a:cxn ang="0">
                <a:pos x="connsiteX2" y="connsiteY2"/>
              </a:cxn>
              <a:cxn ang="0">
                <a:pos x="connsiteX3" y="connsiteY3"/>
              </a:cxn>
            </a:cxnLst>
            <a:rect l="l" t="t" r="r" b="b"/>
            <a:pathLst>
              <a:path w="2419029" h="2512200">
                <a:moveTo>
                  <a:pt x="0" y="0"/>
                </a:moveTo>
                <a:lnTo>
                  <a:pt x="2419029" y="0"/>
                </a:lnTo>
                <a:lnTo>
                  <a:pt x="2419029" y="2512200"/>
                </a:lnTo>
                <a:lnTo>
                  <a:pt x="0" y="2512200"/>
                </a:lnTo>
                <a:close/>
              </a:path>
            </a:pathLst>
          </a:custGeom>
        </p:spPr>
      </p:pic>
      <p:pic>
        <p:nvPicPr>
          <p:cNvPr id="14" name="图片 13"/>
          <p:cNvPicPr>
            <a:picLocks noChangeAspect="1"/>
          </p:cNvPicPr>
          <p:nvPr userDrawn="1">
            <p:custDataLst>
              <p:tags r:id="rId2"/>
            </p:custDataLst>
          </p:nvPr>
        </p:nvPicPr>
        <p:blipFill>
          <a:blip r:embed="rId15" cstate="screen"/>
          <a:srcRect/>
          <a:stretch>
            <a:fillRect/>
          </a:stretch>
        </p:blipFill>
        <p:spPr>
          <a:xfrm>
            <a:off x="1131425" y="5648400"/>
            <a:ext cx="1098317" cy="1209600"/>
          </a:xfrm>
          <a:custGeom>
            <a:avLst/>
            <a:gdLst>
              <a:gd name="connsiteX0" fmla="*/ 0 w 2471057"/>
              <a:gd name="connsiteY0" fmla="*/ 0 h 2721429"/>
              <a:gd name="connsiteX1" fmla="*/ 2471057 w 2471057"/>
              <a:gd name="connsiteY1" fmla="*/ 0 h 2721429"/>
              <a:gd name="connsiteX2" fmla="*/ 2471057 w 2471057"/>
              <a:gd name="connsiteY2" fmla="*/ 2721429 h 2721429"/>
              <a:gd name="connsiteX3" fmla="*/ 0 w 2471057"/>
              <a:gd name="connsiteY3" fmla="*/ 2721429 h 2721429"/>
            </a:gdLst>
            <a:ahLst/>
            <a:cxnLst>
              <a:cxn ang="0">
                <a:pos x="connsiteX0" y="connsiteY0"/>
              </a:cxn>
              <a:cxn ang="0">
                <a:pos x="connsiteX1" y="connsiteY1"/>
              </a:cxn>
              <a:cxn ang="0">
                <a:pos x="connsiteX2" y="connsiteY2"/>
              </a:cxn>
              <a:cxn ang="0">
                <a:pos x="connsiteX3" y="connsiteY3"/>
              </a:cxn>
            </a:cxnLst>
            <a:rect l="l" t="t" r="r" b="b"/>
            <a:pathLst>
              <a:path w="2471057" h="2721429">
                <a:moveTo>
                  <a:pt x="0" y="0"/>
                </a:moveTo>
                <a:lnTo>
                  <a:pt x="2471057" y="0"/>
                </a:lnTo>
                <a:lnTo>
                  <a:pt x="2471057" y="2721429"/>
                </a:lnTo>
                <a:lnTo>
                  <a:pt x="0" y="2721429"/>
                </a:lnTo>
                <a:close/>
              </a:path>
            </a:pathLst>
          </a:custGeom>
        </p:spPr>
      </p:pic>
      <p:sp>
        <p:nvSpPr>
          <p:cNvPr id="10" name="矩形 9"/>
          <p:cNvSpPr/>
          <p:nvPr userDrawn="1">
            <p:custDataLst>
              <p:tags r:id="rId3"/>
            </p:custDataLst>
          </p:nvPr>
        </p:nvSpPr>
        <p:spPr>
          <a:xfrm>
            <a:off x="0" y="0"/>
            <a:ext cx="12192000" cy="9144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solidFill>
                <a:schemeClr val="accent1"/>
              </a:solidFill>
              <a:latin typeface="Arial" panose="020B0604020202020204" pitchFamily="34" charset="0"/>
              <a:sym typeface="+mn-ea"/>
            </a:endParaRPr>
          </a:p>
        </p:txBody>
      </p:sp>
      <p:sp>
        <p:nvSpPr>
          <p:cNvPr id="2" name="标题 1"/>
          <p:cNvSpPr>
            <a:spLocks noGrp="1"/>
          </p:cNvSpPr>
          <p:nvPr>
            <p:ph type="title"/>
            <p:custDataLst>
              <p:tags r:id="rId4"/>
            </p:custDataLst>
          </p:nvPr>
        </p:nvSpPr>
        <p:spPr>
          <a:xfrm>
            <a:off x="579600" y="237600"/>
            <a:ext cx="11037600" cy="441964"/>
          </a:xfrm>
        </p:spPr>
        <p:txBody>
          <a:bodyPr/>
          <a:lstStyle>
            <a:lvl1pPr>
              <a:defRPr u="none" strike="noStrike" kern="1200" cap="none" spc="0" normalizeH="0" baseline="0">
                <a:solidFill>
                  <a:schemeClr val="accent1"/>
                </a:solidFill>
                <a:latin typeface="Arial" panose="020B0604020202020204" pitchFamily="34" charset="0"/>
                <a:ea typeface="Arial" panose="020B0604020202020204" pitchFamily="34" charset="0"/>
              </a:defRPr>
            </a:lvl1pPr>
          </a:lstStyle>
          <a:p>
            <a:r>
              <a:rPr lang="zh-CN" altLang="en-US" dirty="0"/>
              <a:t>单击此处编辑母版标题样式</a:t>
            </a:r>
          </a:p>
        </p:txBody>
      </p:sp>
      <p:sp>
        <p:nvSpPr>
          <p:cNvPr id="3" name="日期占位符 2"/>
          <p:cNvSpPr>
            <a:spLocks noGrp="1"/>
          </p:cNvSpPr>
          <p:nvPr>
            <p:ph type="dt" sz="half" idx="10"/>
            <p:custDataLst>
              <p:tags r:id="rId5"/>
            </p:custDataLst>
          </p:nvPr>
        </p:nvSpPr>
        <p:spPr/>
        <p:txBody>
          <a:bodyPr/>
          <a:lstStyle>
            <a:lvl1pPr>
              <a:defRPr u="none" strike="noStrike" kern="1200" cap="none" spc="0" normalizeH="0">
                <a:latin typeface="Arial" panose="020B0604020202020204" pitchFamily="34" charset="0"/>
              </a:defRPr>
            </a:lvl1pPr>
          </a:lstStyle>
          <a:p>
            <a:fld id="{760FBDFE-C587-4B4C-A407-44438C67B59E}" type="datetimeFigureOut">
              <a:rPr lang="zh-CN" altLang="en-US" smtClean="0"/>
              <a:t>2023/4/11</a:t>
            </a:fld>
            <a:endParaRPr lang="zh-CN" altLang="en-US"/>
          </a:p>
        </p:txBody>
      </p:sp>
      <p:sp>
        <p:nvSpPr>
          <p:cNvPr id="4" name="页脚占位符 3"/>
          <p:cNvSpPr>
            <a:spLocks noGrp="1"/>
          </p:cNvSpPr>
          <p:nvPr>
            <p:ph type="ftr" sz="quarter" idx="11"/>
            <p:custDataLst>
              <p:tags r:id="rId6"/>
            </p:custDataLst>
          </p:nvPr>
        </p:nvSpPr>
        <p:spPr/>
        <p:txBody>
          <a:bodyPr/>
          <a:lstStyle>
            <a:lvl1pPr>
              <a:defRPr u="none" strike="noStrike" kern="1200" cap="none" spc="0" normalizeH="0">
                <a:latin typeface="Arial" panose="020B0604020202020204" pitchFamily="34" charset="0"/>
              </a:defRPr>
            </a:lvl1pPr>
          </a:lstStyle>
          <a:p>
            <a:endParaRPr lang="zh-CN" altLang="en-US" dirty="0"/>
          </a:p>
        </p:txBody>
      </p:sp>
      <p:sp>
        <p:nvSpPr>
          <p:cNvPr id="5" name="灯片编号占位符 4"/>
          <p:cNvSpPr>
            <a:spLocks noGrp="1"/>
          </p:cNvSpPr>
          <p:nvPr>
            <p:ph type="sldNum" sz="quarter" idx="12"/>
            <p:custDataLst>
              <p:tags r:id="rId7"/>
            </p:custDataLst>
          </p:nvPr>
        </p:nvSpPr>
        <p:spPr/>
        <p:txBody>
          <a:bodyPr/>
          <a:lstStyle>
            <a:lvl1pPr>
              <a:defRPr u="none" strike="noStrike" kern="1200" cap="none" spc="0" normalizeH="0">
                <a:latin typeface="Arial" panose="020B0604020202020204" pitchFamily="34" charset="0"/>
              </a:defRPr>
            </a:lvl1pPr>
          </a:lstStyle>
          <a:p>
            <a:fld id="{49AE70B2-8BF9-45C0-BB95-33D1B9D3A854}" type="slidenum">
              <a:rPr lang="zh-CN" altLang="en-US" smtClean="0"/>
              <a:t>‹#›</a:t>
            </a:fld>
            <a:endParaRPr lang="zh-CN" altLang="en-US" dirty="0"/>
          </a:p>
        </p:txBody>
      </p:sp>
      <p:sp>
        <p:nvSpPr>
          <p:cNvPr id="7" name="内容占位符 6"/>
          <p:cNvSpPr>
            <a:spLocks noGrp="1"/>
          </p:cNvSpPr>
          <p:nvPr>
            <p:ph sz="quarter" idx="13"/>
            <p:custDataLst>
              <p:tags r:id="rId8"/>
            </p:custDataLst>
          </p:nvPr>
        </p:nvSpPr>
        <p:spPr>
          <a:xfrm>
            <a:off x="579600" y="1663200"/>
            <a:ext cx="5342400" cy="2894400"/>
          </a:xfrm>
        </p:spPr>
        <p:txBody>
          <a:bodyPr/>
          <a:lstStyle>
            <a:lvl1pPr>
              <a:defRPr u="none" strike="noStrike" kern="1200" cap="none" spc="0" normalizeH="0" baseline="0">
                <a:solidFill>
                  <a:schemeClr val="bg1"/>
                </a:solidFill>
                <a:latin typeface="Arial" panose="020B0604020202020204" pitchFamily="34" charset="0"/>
                <a:ea typeface="Arial" panose="020B0604020202020204" pitchFamily="34" charset="0"/>
              </a:defRPr>
            </a:lvl1pPr>
            <a:lvl2pPr>
              <a:defRPr u="none" strike="noStrike" kern="1200" cap="none" spc="0" normalizeH="0" baseline="0">
                <a:solidFill>
                  <a:schemeClr val="bg1"/>
                </a:solidFill>
                <a:latin typeface="Arial" panose="020B0604020202020204" pitchFamily="34" charset="0"/>
                <a:ea typeface="Arial" panose="020B0604020202020204" pitchFamily="34" charset="0"/>
              </a:defRPr>
            </a:lvl2pPr>
            <a:lvl3pPr>
              <a:defRPr u="none" strike="noStrike" kern="1200" cap="none" spc="0" normalizeH="0" baseline="0">
                <a:solidFill>
                  <a:schemeClr val="bg1"/>
                </a:solidFill>
                <a:latin typeface="Arial" panose="020B0604020202020204" pitchFamily="34" charset="0"/>
                <a:ea typeface="Arial" panose="020B0604020202020204" pitchFamily="34" charset="0"/>
              </a:defRPr>
            </a:lvl3pPr>
            <a:lvl4pPr>
              <a:defRPr u="none" strike="noStrike" kern="1200" cap="none" spc="0" normalizeH="0" baseline="0">
                <a:solidFill>
                  <a:schemeClr val="bg1"/>
                </a:solidFill>
                <a:latin typeface="Arial" panose="020B0604020202020204" pitchFamily="34" charset="0"/>
                <a:ea typeface="Arial" panose="020B0604020202020204" pitchFamily="34" charset="0"/>
              </a:defRPr>
            </a:lvl4pPr>
            <a:lvl5pPr>
              <a:defRPr u="none" strike="noStrike" kern="1200" cap="none" spc="0" normalizeH="0" baseline="0">
                <a:solidFill>
                  <a:schemeClr val="bg1"/>
                </a:solidFill>
                <a:latin typeface="Arial" panose="020B0604020202020204" pitchFamily="34" charset="0"/>
                <a:ea typeface="Arial" panose="020B0604020202020204" pitchFamily="34" charset="0"/>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内容占位符 8"/>
          <p:cNvSpPr>
            <a:spLocks noGrp="1"/>
          </p:cNvSpPr>
          <p:nvPr>
            <p:ph sz="quarter" idx="14"/>
            <p:custDataLst>
              <p:tags r:id="rId9"/>
            </p:custDataLst>
          </p:nvPr>
        </p:nvSpPr>
        <p:spPr>
          <a:xfrm>
            <a:off x="6242400" y="1663200"/>
            <a:ext cx="5367600" cy="2894400"/>
          </a:xfrm>
        </p:spPr>
        <p:txBody>
          <a:bodyPr/>
          <a:lstStyle>
            <a:lvl1pPr>
              <a:defRPr u="none" strike="noStrike" kern="1200" cap="none" spc="0" normalizeH="0" baseline="0">
                <a:solidFill>
                  <a:schemeClr val="bg1"/>
                </a:solidFill>
                <a:latin typeface="Arial" panose="020B0604020202020204" pitchFamily="34" charset="0"/>
                <a:ea typeface="Arial" panose="020B0604020202020204" pitchFamily="34" charset="0"/>
              </a:defRPr>
            </a:lvl1pPr>
            <a:lvl2pPr>
              <a:defRPr u="none" strike="noStrike" kern="1200" cap="none" spc="0" normalizeH="0" baseline="0">
                <a:solidFill>
                  <a:schemeClr val="bg1"/>
                </a:solidFill>
                <a:latin typeface="Arial" panose="020B0604020202020204" pitchFamily="34" charset="0"/>
                <a:ea typeface="Arial" panose="020B0604020202020204" pitchFamily="34" charset="0"/>
              </a:defRPr>
            </a:lvl2pPr>
            <a:lvl3pPr>
              <a:defRPr u="none" strike="noStrike" kern="1200" cap="none" spc="0" normalizeH="0" baseline="0">
                <a:solidFill>
                  <a:schemeClr val="bg1"/>
                </a:solidFill>
                <a:latin typeface="Arial" panose="020B0604020202020204" pitchFamily="34" charset="0"/>
                <a:ea typeface="Arial" panose="020B0604020202020204" pitchFamily="34" charset="0"/>
              </a:defRPr>
            </a:lvl3pPr>
            <a:lvl4pPr>
              <a:defRPr u="none" strike="noStrike" kern="1200" cap="none" spc="0" normalizeH="0" baseline="0">
                <a:solidFill>
                  <a:schemeClr val="bg1"/>
                </a:solidFill>
                <a:latin typeface="Arial" panose="020B0604020202020204" pitchFamily="34" charset="0"/>
                <a:ea typeface="Arial" panose="020B0604020202020204" pitchFamily="34" charset="0"/>
              </a:defRPr>
            </a:lvl4pPr>
            <a:lvl5pPr>
              <a:defRPr u="none" strike="noStrike" kern="1200" cap="none" spc="0" normalizeH="0" baseline="0">
                <a:solidFill>
                  <a:schemeClr val="bg1"/>
                </a:solidFill>
                <a:latin typeface="Arial" panose="020B0604020202020204" pitchFamily="34" charset="0"/>
                <a:ea typeface="Arial" panose="020B0604020202020204" pitchFamily="34" charset="0"/>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1" name="文本占位符 10"/>
          <p:cNvSpPr>
            <a:spLocks noGrp="1"/>
          </p:cNvSpPr>
          <p:nvPr>
            <p:ph type="body" sz="quarter" idx="15"/>
            <p:custDataLst>
              <p:tags r:id="rId10"/>
            </p:custDataLst>
          </p:nvPr>
        </p:nvSpPr>
        <p:spPr>
          <a:xfrm>
            <a:off x="572400" y="4816800"/>
            <a:ext cx="5342400" cy="781200"/>
          </a:xfrm>
        </p:spPr>
        <p:txBody>
          <a:bodyPr/>
          <a:lstStyle>
            <a:lvl1pPr>
              <a:defRPr u="none" strike="noStrike" kern="1200" cap="none" spc="0" normalizeH="0" baseline="0">
                <a:solidFill>
                  <a:schemeClr val="bg1"/>
                </a:solidFill>
                <a:latin typeface="Arial" panose="020B0604020202020204" pitchFamily="34" charset="0"/>
                <a:ea typeface="Arial" panose="020B0604020202020204" pitchFamily="34" charset="0"/>
              </a:defRPr>
            </a:lvl1pPr>
          </a:lstStyle>
          <a:p>
            <a:pPr lvl="0"/>
            <a:r>
              <a:rPr lang="zh-CN" altLang="en-US" dirty="0"/>
              <a:t>单击此处编辑母版文本样式</a:t>
            </a:r>
          </a:p>
        </p:txBody>
      </p:sp>
      <p:sp>
        <p:nvSpPr>
          <p:cNvPr id="13" name="文本占位符 12"/>
          <p:cNvSpPr>
            <a:spLocks noGrp="1"/>
          </p:cNvSpPr>
          <p:nvPr>
            <p:ph type="body" sz="quarter" idx="16"/>
            <p:custDataLst>
              <p:tags r:id="rId11"/>
            </p:custDataLst>
          </p:nvPr>
        </p:nvSpPr>
        <p:spPr>
          <a:xfrm>
            <a:off x="6253200" y="4813200"/>
            <a:ext cx="5367600" cy="781200"/>
          </a:xfrm>
        </p:spPr>
        <p:txBody>
          <a:bodyPr/>
          <a:lstStyle>
            <a:lvl1pPr>
              <a:defRPr u="none" strike="noStrike" kern="1200" cap="none" spc="0" normalizeH="0" baseline="0">
                <a:solidFill>
                  <a:schemeClr val="bg1"/>
                </a:solidFill>
                <a:latin typeface="Arial" panose="020B0604020202020204" pitchFamily="34" charset="0"/>
                <a:ea typeface="Arial" panose="020B0604020202020204" pitchFamily="34" charset="0"/>
              </a:defRPr>
            </a:lvl1pPr>
          </a:lstStyle>
          <a:p>
            <a:pPr lvl="0"/>
            <a:r>
              <a:rPr lang="zh-CN" altLang="en-US" dirty="0"/>
              <a:t>单击此处编辑母版文本样式</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Waistband">
    <p:bg>
      <p:bgPr>
        <a:blipFill rotWithShape="1">
          <a:blip r:embed="rId10"/>
          <a:stretch>
            <a:fillRect/>
          </a:stretch>
        </a:blipFill>
        <a:effectLst/>
      </p:bgPr>
    </p:bg>
    <p:spTree>
      <p:nvGrpSpPr>
        <p:cNvPr id="1" name=""/>
        <p:cNvGrpSpPr/>
        <p:nvPr/>
      </p:nvGrpSpPr>
      <p:grpSpPr>
        <a:xfrm>
          <a:off x="0" y="0"/>
          <a:ext cx="0" cy="0"/>
          <a:chOff x="0" y="0"/>
          <a:chExt cx="0" cy="0"/>
        </a:xfrm>
      </p:grpSpPr>
      <p:sp>
        <p:nvSpPr>
          <p:cNvPr id="10" name="矩形 9"/>
          <p:cNvSpPr/>
          <p:nvPr userDrawn="1">
            <p:custDataLst>
              <p:tags r:id="rId1"/>
            </p:custDataLst>
          </p:nvPr>
        </p:nvSpPr>
        <p:spPr>
          <a:xfrm>
            <a:off x="0" y="959224"/>
            <a:ext cx="12192000" cy="4939553"/>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solidFill>
                <a:schemeClr val="accent1"/>
              </a:solidFill>
              <a:latin typeface="Arial" panose="020B0604020202020204" pitchFamily="34" charset="0"/>
              <a:sym typeface="+mn-ea"/>
            </a:endParaRPr>
          </a:p>
        </p:txBody>
      </p:sp>
      <p:pic>
        <p:nvPicPr>
          <p:cNvPr id="9" name="图片 8"/>
          <p:cNvPicPr>
            <a:picLocks noChangeAspect="1"/>
          </p:cNvPicPr>
          <p:nvPr userDrawn="1">
            <p:custDataLst>
              <p:tags r:id="rId2"/>
            </p:custDataLst>
          </p:nvPr>
        </p:nvPicPr>
        <p:blipFill>
          <a:blip r:embed="rId11" cstate="screen"/>
          <a:srcRect/>
          <a:stretch>
            <a:fillRect/>
          </a:stretch>
        </p:blipFill>
        <p:spPr>
          <a:xfrm flipV="1">
            <a:off x="9424012" y="0"/>
            <a:ext cx="2560610" cy="2386800"/>
          </a:xfrm>
          <a:custGeom>
            <a:avLst/>
            <a:gdLst>
              <a:gd name="connsiteX0" fmla="*/ 0 w 2538772"/>
              <a:gd name="connsiteY0" fmla="*/ 0 h 2366442"/>
              <a:gd name="connsiteX1" fmla="*/ 2538772 w 2538772"/>
              <a:gd name="connsiteY1" fmla="*/ 0 h 2366442"/>
              <a:gd name="connsiteX2" fmla="*/ 2538772 w 2538772"/>
              <a:gd name="connsiteY2" fmla="*/ 2366442 h 2366442"/>
              <a:gd name="connsiteX3" fmla="*/ 0 w 2538772"/>
              <a:gd name="connsiteY3" fmla="*/ 2366442 h 2366442"/>
            </a:gdLst>
            <a:ahLst/>
            <a:cxnLst>
              <a:cxn ang="0">
                <a:pos x="connsiteX0" y="connsiteY0"/>
              </a:cxn>
              <a:cxn ang="0">
                <a:pos x="connsiteX1" y="connsiteY1"/>
              </a:cxn>
              <a:cxn ang="0">
                <a:pos x="connsiteX2" y="connsiteY2"/>
              </a:cxn>
              <a:cxn ang="0">
                <a:pos x="connsiteX3" y="connsiteY3"/>
              </a:cxn>
            </a:cxnLst>
            <a:rect l="l" t="t" r="r" b="b"/>
            <a:pathLst>
              <a:path w="2538772" h="2366442">
                <a:moveTo>
                  <a:pt x="0" y="0"/>
                </a:moveTo>
                <a:lnTo>
                  <a:pt x="2538772" y="0"/>
                </a:lnTo>
                <a:lnTo>
                  <a:pt x="2538772" y="2366442"/>
                </a:lnTo>
                <a:lnTo>
                  <a:pt x="0" y="2366442"/>
                </a:lnTo>
                <a:close/>
              </a:path>
            </a:pathLst>
          </a:custGeom>
        </p:spPr>
      </p:pic>
      <p:sp>
        <p:nvSpPr>
          <p:cNvPr id="2" name="标题 1"/>
          <p:cNvSpPr>
            <a:spLocks noGrp="1"/>
          </p:cNvSpPr>
          <p:nvPr>
            <p:ph type="title" hasCustomPrompt="1"/>
            <p:custDataLst>
              <p:tags r:id="rId3"/>
            </p:custDataLst>
          </p:nvPr>
        </p:nvSpPr>
        <p:spPr>
          <a:xfrm>
            <a:off x="1522800" y="1339200"/>
            <a:ext cx="9144000" cy="2386800"/>
          </a:xfrm>
        </p:spPr>
        <p:txBody>
          <a:bodyPr anchor="b"/>
          <a:lstStyle>
            <a:lvl1pPr algn="ctr">
              <a:defRPr sz="6000" u="none" strike="noStrike" kern="1200" cap="none" spc="0" normalizeH="0" baseline="0">
                <a:solidFill>
                  <a:schemeClr val="accent1"/>
                </a:solidFill>
                <a:latin typeface="Arial" panose="020B0604020202020204" pitchFamily="34" charset="0"/>
                <a:ea typeface="Arial" panose="020B0604020202020204" pitchFamily="34" charset="0"/>
              </a:defRPr>
            </a:lvl1pPr>
          </a:lstStyle>
          <a:p>
            <a:r>
              <a:rPr lang="zh-CN" altLang="en-US" dirty="0"/>
              <a:t>单击此处编辑标题</a:t>
            </a:r>
          </a:p>
        </p:txBody>
      </p:sp>
      <p:sp>
        <p:nvSpPr>
          <p:cNvPr id="3" name="日期占位符 2"/>
          <p:cNvSpPr>
            <a:spLocks noGrp="1"/>
          </p:cNvSpPr>
          <p:nvPr>
            <p:ph type="dt" sz="half" idx="10"/>
            <p:custDataLst>
              <p:tags r:id="rId4"/>
            </p:custDataLst>
          </p:nvPr>
        </p:nvSpPr>
        <p:spPr/>
        <p:txBody>
          <a:bodyPr/>
          <a:lstStyle>
            <a:lvl1pPr>
              <a:defRPr u="none" strike="noStrike" kern="1200" cap="none" spc="0" normalizeH="0">
                <a:latin typeface="Arial" panose="020B0604020202020204" pitchFamily="34" charset="0"/>
              </a:defRPr>
            </a:lvl1pPr>
          </a:lstStyle>
          <a:p>
            <a:fld id="{760FBDFE-C587-4B4C-A407-44438C67B59E}" type="datetimeFigureOut">
              <a:rPr lang="zh-CN" altLang="en-US" smtClean="0"/>
              <a:t>2023/4/11</a:t>
            </a:fld>
            <a:endParaRPr lang="zh-CN" altLang="en-US"/>
          </a:p>
        </p:txBody>
      </p:sp>
      <p:sp>
        <p:nvSpPr>
          <p:cNvPr id="4" name="页脚占位符 3"/>
          <p:cNvSpPr>
            <a:spLocks noGrp="1"/>
          </p:cNvSpPr>
          <p:nvPr>
            <p:ph type="ftr" sz="quarter" idx="11"/>
            <p:custDataLst>
              <p:tags r:id="rId5"/>
            </p:custDataLst>
          </p:nvPr>
        </p:nvSpPr>
        <p:spPr/>
        <p:txBody>
          <a:bodyPr/>
          <a:lstStyle>
            <a:lvl1pPr>
              <a:defRPr u="none" strike="noStrike" kern="1200" cap="none" spc="0" normalizeH="0">
                <a:latin typeface="Arial" panose="020B0604020202020204" pitchFamily="34" charset="0"/>
              </a:defRPr>
            </a:lvl1pPr>
          </a:lstStyle>
          <a:p>
            <a:endParaRPr lang="zh-CN" altLang="en-US" dirty="0"/>
          </a:p>
        </p:txBody>
      </p:sp>
      <p:sp>
        <p:nvSpPr>
          <p:cNvPr id="5" name="灯片编号占位符 4"/>
          <p:cNvSpPr>
            <a:spLocks noGrp="1"/>
          </p:cNvSpPr>
          <p:nvPr>
            <p:ph type="sldNum" sz="quarter" idx="12"/>
            <p:custDataLst>
              <p:tags r:id="rId6"/>
            </p:custDataLst>
          </p:nvPr>
        </p:nvSpPr>
        <p:spPr/>
        <p:txBody>
          <a:bodyPr/>
          <a:lstStyle>
            <a:lvl1pPr>
              <a:defRPr u="none" strike="noStrike" kern="1200" cap="none" spc="0" normalizeH="0">
                <a:latin typeface="Arial" panose="020B0604020202020204" pitchFamily="34" charset="0"/>
              </a:defRPr>
            </a:lvl1pPr>
          </a:lstStyle>
          <a:p>
            <a:fld id="{49AE70B2-8BF9-45C0-BB95-33D1B9D3A854}" type="slidenum">
              <a:rPr lang="zh-CN" altLang="en-US" smtClean="0"/>
              <a:t>‹#›</a:t>
            </a:fld>
            <a:endParaRPr lang="zh-CN" altLang="en-US" dirty="0"/>
          </a:p>
        </p:txBody>
      </p:sp>
      <p:sp>
        <p:nvSpPr>
          <p:cNvPr id="7" name="文本占位符 6"/>
          <p:cNvSpPr>
            <a:spLocks noGrp="1"/>
          </p:cNvSpPr>
          <p:nvPr>
            <p:ph type="body" sz="quarter" idx="13"/>
            <p:custDataLst>
              <p:tags r:id="rId7"/>
            </p:custDataLst>
          </p:nvPr>
        </p:nvSpPr>
        <p:spPr>
          <a:xfrm>
            <a:off x="1522413" y="3862800"/>
            <a:ext cx="9144000" cy="1656000"/>
          </a:xfrm>
        </p:spPr>
        <p:txBody>
          <a:bodyPr/>
          <a:lstStyle>
            <a:lvl1pPr algn="ctr">
              <a:defRPr u="none" strike="noStrike" kern="1200" cap="none" spc="0" normalizeH="0" baseline="0">
                <a:solidFill>
                  <a:schemeClr val="bg1"/>
                </a:solidFill>
                <a:latin typeface="Arial" panose="020B0604020202020204" pitchFamily="34" charset="0"/>
                <a:ea typeface="Arial" panose="020B0604020202020204" pitchFamily="34" charset="0"/>
              </a:defRPr>
            </a:lvl1pPr>
          </a:lstStyle>
          <a:p>
            <a:pPr lvl="0"/>
            <a:r>
              <a:rPr lang="zh-CN" altLang="en-US" dirty="0"/>
              <a:t>单击此处编辑母版文本样式</a:t>
            </a:r>
          </a:p>
        </p:txBody>
      </p:sp>
      <p:pic>
        <p:nvPicPr>
          <p:cNvPr id="12" name="图片 11"/>
          <p:cNvPicPr>
            <a:picLocks noChangeAspect="1"/>
          </p:cNvPicPr>
          <p:nvPr userDrawn="1">
            <p:custDataLst>
              <p:tags r:id="rId8"/>
            </p:custDataLst>
          </p:nvPr>
        </p:nvPicPr>
        <p:blipFill>
          <a:blip r:embed="rId12" cstate="screen"/>
          <a:srcRect/>
          <a:stretch>
            <a:fillRect/>
          </a:stretch>
        </p:blipFill>
        <p:spPr>
          <a:xfrm>
            <a:off x="55072" y="4328865"/>
            <a:ext cx="1786428" cy="2511824"/>
          </a:xfrm>
          <a:custGeom>
            <a:avLst/>
            <a:gdLst>
              <a:gd name="connsiteX0" fmla="*/ 0 w 1796144"/>
              <a:gd name="connsiteY0" fmla="*/ 0 h 2525486"/>
              <a:gd name="connsiteX1" fmla="*/ 1796144 w 1796144"/>
              <a:gd name="connsiteY1" fmla="*/ 0 h 2525486"/>
              <a:gd name="connsiteX2" fmla="*/ 1796144 w 1796144"/>
              <a:gd name="connsiteY2" fmla="*/ 2525486 h 2525486"/>
              <a:gd name="connsiteX3" fmla="*/ 0 w 1796144"/>
              <a:gd name="connsiteY3" fmla="*/ 2525486 h 2525486"/>
            </a:gdLst>
            <a:ahLst/>
            <a:cxnLst>
              <a:cxn ang="0">
                <a:pos x="connsiteX0" y="connsiteY0"/>
              </a:cxn>
              <a:cxn ang="0">
                <a:pos x="connsiteX1" y="connsiteY1"/>
              </a:cxn>
              <a:cxn ang="0">
                <a:pos x="connsiteX2" y="connsiteY2"/>
              </a:cxn>
              <a:cxn ang="0">
                <a:pos x="connsiteX3" y="connsiteY3"/>
              </a:cxn>
            </a:cxnLst>
            <a:rect l="l" t="t" r="r" b="b"/>
            <a:pathLst>
              <a:path w="1796144" h="2525486">
                <a:moveTo>
                  <a:pt x="0" y="0"/>
                </a:moveTo>
                <a:lnTo>
                  <a:pt x="1796144" y="0"/>
                </a:lnTo>
                <a:lnTo>
                  <a:pt x="1796144" y="2525486"/>
                </a:lnTo>
                <a:lnTo>
                  <a:pt x="0" y="2525486"/>
                </a:lnTo>
                <a:close/>
              </a:path>
            </a:pathLst>
          </a:cu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blipFill rotWithShape="1">
          <a:blip r:embed="rId8"/>
          <a:stretch>
            <a:fillRect/>
          </a:stretch>
        </a:blipFill>
        <a:effectLst/>
      </p:bgPr>
    </p:bg>
    <p:spTree>
      <p:nvGrpSpPr>
        <p:cNvPr id="1" name=""/>
        <p:cNvGrpSpPr/>
        <p:nvPr/>
      </p:nvGrpSpPr>
      <p:grpSpPr>
        <a:xfrm>
          <a:off x="0" y="0"/>
          <a:ext cx="0" cy="0"/>
          <a:chOff x="0" y="0"/>
          <a:chExt cx="0" cy="0"/>
        </a:xfrm>
      </p:grpSpPr>
      <p:pic>
        <p:nvPicPr>
          <p:cNvPr id="10" name="图片 9"/>
          <p:cNvPicPr>
            <a:picLocks noChangeAspect="1"/>
          </p:cNvPicPr>
          <p:nvPr userDrawn="1">
            <p:custDataLst>
              <p:tags r:id="rId1"/>
            </p:custDataLst>
          </p:nvPr>
        </p:nvPicPr>
        <p:blipFill>
          <a:blip r:embed="rId9" cstate="screen"/>
          <a:srcRect/>
          <a:stretch>
            <a:fillRect/>
          </a:stretch>
        </p:blipFill>
        <p:spPr>
          <a:xfrm>
            <a:off x="3298190" y="5614035"/>
            <a:ext cx="5594985" cy="1243965"/>
          </a:xfrm>
          <a:custGeom>
            <a:avLst/>
            <a:gdLst>
              <a:gd name="connsiteX0" fmla="*/ 0 w 12192000"/>
              <a:gd name="connsiteY0" fmla="*/ 0 h 2710543"/>
              <a:gd name="connsiteX1" fmla="*/ 12192000 w 12192000"/>
              <a:gd name="connsiteY1" fmla="*/ 0 h 2710543"/>
              <a:gd name="connsiteX2" fmla="*/ 12192000 w 12192000"/>
              <a:gd name="connsiteY2" fmla="*/ 2710543 h 2710543"/>
              <a:gd name="connsiteX3" fmla="*/ 0 w 12192000"/>
              <a:gd name="connsiteY3" fmla="*/ 2710543 h 2710543"/>
            </a:gdLst>
            <a:ahLst/>
            <a:cxnLst>
              <a:cxn ang="0">
                <a:pos x="connsiteX0" y="connsiteY0"/>
              </a:cxn>
              <a:cxn ang="0">
                <a:pos x="connsiteX1" y="connsiteY1"/>
              </a:cxn>
              <a:cxn ang="0">
                <a:pos x="connsiteX2" y="connsiteY2"/>
              </a:cxn>
              <a:cxn ang="0">
                <a:pos x="connsiteX3" y="connsiteY3"/>
              </a:cxn>
            </a:cxnLst>
            <a:rect l="l" t="t" r="r" b="b"/>
            <a:pathLst>
              <a:path w="12192000" h="2710543">
                <a:moveTo>
                  <a:pt x="0" y="0"/>
                </a:moveTo>
                <a:lnTo>
                  <a:pt x="12192000" y="0"/>
                </a:lnTo>
                <a:lnTo>
                  <a:pt x="12192000" y="2710543"/>
                </a:lnTo>
                <a:lnTo>
                  <a:pt x="0" y="2710543"/>
                </a:lnTo>
                <a:close/>
              </a:path>
            </a:pathLst>
          </a:custGeom>
        </p:spPr>
      </p:pic>
      <p:sp>
        <p:nvSpPr>
          <p:cNvPr id="2" name="标题 1"/>
          <p:cNvSpPr>
            <a:spLocks noGrp="1"/>
          </p:cNvSpPr>
          <p:nvPr>
            <p:ph type="title"/>
            <p:custDataLst>
              <p:tags r:id="rId2"/>
            </p:custDataLst>
          </p:nvPr>
        </p:nvSpPr>
        <p:spPr>
          <a:xfrm>
            <a:off x="669882" y="443234"/>
            <a:ext cx="10852237" cy="441964"/>
          </a:xfrm>
        </p:spPr>
        <p:txBody>
          <a:bodyPr vert="horz" lIns="101600" tIns="38100" rIns="76200" bIns="38100" rtlCol="0" anchor="t" anchorCtr="0">
            <a:noAutofit/>
          </a:bodyPr>
          <a:lstStyle>
            <a:lvl1pPr marL="0" marR="0" algn="l" defTabSz="914400" rtl="0" eaLnBrk="1" fontAlgn="auto" latinLnBrk="0" hangingPunct="1">
              <a:lnSpc>
                <a:spcPct val="100000"/>
              </a:lnSpc>
              <a:buNone/>
              <a:defRPr kumimoji="0" lang="zh-CN" altLang="en-US" sz="2400" b="1" i="0" u="none" strike="noStrike" kern="1200" cap="none" spc="0" normalizeH="0" baseline="0" noProof="1" dirty="0">
                <a:solidFill>
                  <a:schemeClr val="accent1"/>
                </a:solidFill>
                <a:uFillTx/>
                <a:latin typeface="Arial" panose="020B0604020202020204" pitchFamily="34" charset="0"/>
                <a:ea typeface="Arial" panose="020B0604020202020204" pitchFamily="34" charset="0"/>
                <a:cs typeface="+mj-cs"/>
                <a:sym typeface="+mn-ea"/>
              </a:defRPr>
            </a:lvl1pPr>
          </a:lstStyle>
          <a:p>
            <a:pPr lvl="0"/>
            <a:r>
              <a:rPr dirty="0">
                <a:sym typeface="+mn-ea"/>
              </a:rPr>
              <a:t>单击此处编辑母版标题样式</a:t>
            </a:r>
          </a:p>
        </p:txBody>
      </p:sp>
      <p:sp>
        <p:nvSpPr>
          <p:cNvPr id="3" name="内容占位符 2"/>
          <p:cNvSpPr>
            <a:spLocks noGrp="1"/>
          </p:cNvSpPr>
          <p:nvPr>
            <p:ph idx="1"/>
            <p:custDataLst>
              <p:tags r:id="rId3"/>
            </p:custDataLst>
          </p:nvPr>
        </p:nvSpPr>
        <p:spPr>
          <a:xfrm>
            <a:off x="669882" y="952508"/>
            <a:ext cx="10852237" cy="5388907"/>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0" normalizeH="0" baseline="0" noProof="1" dirty="0">
                <a:solidFill>
                  <a:schemeClr val="bg1"/>
                </a:solidFill>
                <a:uFillTx/>
                <a:latin typeface="Arial" panose="020B0604020202020204" pitchFamily="34" charset="0"/>
                <a:ea typeface="Arial" panose="020B0604020202020204" pitchFamily="34" charset="0"/>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0" normalizeH="0" baseline="0" noProof="1" dirty="0">
                <a:solidFill>
                  <a:schemeClr val="bg1"/>
                </a:solidFill>
                <a:uFillTx/>
                <a:latin typeface="Arial" panose="020B0604020202020204" pitchFamily="34" charset="0"/>
                <a:ea typeface="Arial" panose="020B0604020202020204" pitchFamily="34" charset="0"/>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0" normalizeH="0" baseline="0" noProof="1" dirty="0">
                <a:solidFill>
                  <a:schemeClr val="bg1"/>
                </a:solidFill>
                <a:uFillTx/>
                <a:latin typeface="Arial" panose="020B0604020202020204" pitchFamily="34" charset="0"/>
                <a:ea typeface="Arial" panose="020B0604020202020204" pitchFamily="34" charset="0"/>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0" normalizeH="0" baseline="0" noProof="1" dirty="0">
                <a:solidFill>
                  <a:schemeClr val="bg1"/>
                </a:solidFill>
                <a:uFillTx/>
                <a:latin typeface="Arial" panose="020B0604020202020204" pitchFamily="34" charset="0"/>
                <a:ea typeface="Arial" panose="020B0604020202020204" pitchFamily="34" charset="0"/>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0" normalizeH="0" baseline="0" noProof="1" dirty="0">
                <a:solidFill>
                  <a:schemeClr val="bg1"/>
                </a:solidFill>
                <a:uFillTx/>
                <a:latin typeface="Arial" panose="020B0604020202020204" pitchFamily="34" charset="0"/>
                <a:ea typeface="Arial" panose="020B0604020202020204" pitchFamily="34" charset="0"/>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4" name="日期占位符 3"/>
          <p:cNvSpPr>
            <a:spLocks noGrp="1"/>
          </p:cNvSpPr>
          <p:nvPr>
            <p:ph type="dt" sz="half" idx="10"/>
            <p:custDataLst>
              <p:tags r:id="rId4"/>
            </p:custDataLst>
          </p:nvPr>
        </p:nvSpPr>
        <p:spPr/>
        <p:txBody>
          <a:bodyPr/>
          <a:lstStyle>
            <a:lvl1pPr>
              <a:lnSpc>
                <a:spcPct val="120000"/>
              </a:lnSpc>
              <a:defRPr u="none" strike="noStrike" kern="1200" cap="none" spc="0" normalizeH="0">
                <a:latin typeface="Arial" panose="020B0604020202020204" pitchFamily="34" charset="0"/>
              </a:defRPr>
            </a:lvl1pPr>
          </a:lstStyle>
          <a:p>
            <a:fld id="{760FBDFE-C587-4B4C-A407-44438C67B59E}" type="datetimeFigureOut">
              <a:rPr lang="zh-CN" altLang="en-US" smtClean="0"/>
              <a:t>2023/4/11</a:t>
            </a:fld>
            <a:endParaRPr lang="zh-CN" altLang="en-US"/>
          </a:p>
        </p:txBody>
      </p:sp>
      <p:sp>
        <p:nvSpPr>
          <p:cNvPr id="5" name="页脚占位符 4"/>
          <p:cNvSpPr>
            <a:spLocks noGrp="1"/>
          </p:cNvSpPr>
          <p:nvPr>
            <p:ph type="ftr" sz="quarter" idx="11"/>
            <p:custDataLst>
              <p:tags r:id="rId5"/>
            </p:custDataLst>
          </p:nvPr>
        </p:nvSpPr>
        <p:spPr/>
        <p:txBody>
          <a:bodyPr/>
          <a:lstStyle>
            <a:lvl1pPr>
              <a:lnSpc>
                <a:spcPct val="120000"/>
              </a:lnSpc>
              <a:defRPr u="none" strike="noStrike" kern="1200" cap="none" spc="0" normalizeH="0">
                <a:latin typeface="Arial" panose="020B0604020202020204" pitchFamily="34" charset="0"/>
              </a:defRPr>
            </a:lvl1pPr>
          </a:lstStyle>
          <a:p>
            <a:endParaRPr lang="zh-CN" altLang="en-US"/>
          </a:p>
        </p:txBody>
      </p:sp>
      <p:sp>
        <p:nvSpPr>
          <p:cNvPr id="6" name="灯片编号占位符 5"/>
          <p:cNvSpPr>
            <a:spLocks noGrp="1"/>
          </p:cNvSpPr>
          <p:nvPr>
            <p:ph type="sldNum" sz="quarter" idx="12"/>
            <p:custDataLst>
              <p:tags r:id="rId6"/>
            </p:custDataLst>
          </p:nvPr>
        </p:nvSpPr>
        <p:spPr/>
        <p:txBody>
          <a:bodyPr/>
          <a:lstStyle>
            <a:lvl1pPr>
              <a:lnSpc>
                <a:spcPct val="120000"/>
              </a:lnSpc>
              <a:defRPr u="none" strike="noStrike" kern="1200" cap="none" spc="0" normalizeH="0">
                <a:latin typeface="Arial" panose="020B0604020202020204" pitchFamily="34" charset="0"/>
              </a:defRPr>
            </a:lvl1pPr>
          </a:lstStyle>
          <a:p>
            <a:fld id="{49AE70B2-8BF9-45C0-BB95-33D1B9D3A854}"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title">
    <p:bg>
      <p:bgPr>
        <a:blipFill dpi="0" rotWithShape="1">
          <a:blip r:embed="rId8">
            <a:lum/>
          </a:blip>
          <a:srcRect/>
          <a:stretch>
            <a:fillRect/>
          </a:stretch>
        </a:blipFill>
        <a:effectLst/>
      </p:bgPr>
    </p:bg>
    <p:spTree>
      <p:nvGrpSpPr>
        <p:cNvPr id="1" name=""/>
        <p:cNvGrpSpPr/>
        <p:nvPr/>
      </p:nvGrpSpPr>
      <p:grpSpPr>
        <a:xfrm>
          <a:off x="0" y="0"/>
          <a:ext cx="0" cy="0"/>
          <a:chOff x="0" y="0"/>
          <a:chExt cx="0" cy="0"/>
        </a:xfrm>
      </p:grpSpPr>
      <p:cxnSp>
        <p:nvCxnSpPr>
          <p:cNvPr id="14" name="直接连接符 13"/>
          <p:cNvCxnSpPr/>
          <p:nvPr userDrawn="1">
            <p:custDataLst>
              <p:tags r:id="rId1"/>
            </p:custDataLst>
          </p:nvPr>
        </p:nvCxnSpPr>
        <p:spPr>
          <a:xfrm>
            <a:off x="4038600" y="3967335"/>
            <a:ext cx="4114800"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userDrawn="1">
            <p:ph type="title" hasCustomPrompt="1"/>
            <p:custDataLst>
              <p:tags r:id="rId2"/>
            </p:custDataLst>
          </p:nvPr>
        </p:nvSpPr>
        <p:spPr>
          <a:xfrm>
            <a:off x="3870000" y="2066400"/>
            <a:ext cx="4453200" cy="1198800"/>
          </a:xfrm>
        </p:spPr>
        <p:txBody>
          <a:bodyPr lIns="90000" tIns="46800" rIns="90000" bIns="46800" anchor="ctr" anchorCtr="0">
            <a:normAutofit/>
          </a:bodyPr>
          <a:lstStyle>
            <a:lvl1pPr algn="ctr">
              <a:defRPr sz="7200" u="none" strike="noStrike" kern="1200" cap="none" spc="0" normalizeH="0" baseline="0">
                <a:solidFill>
                  <a:schemeClr val="accent1"/>
                </a:solidFill>
                <a:uFillTx/>
                <a:latin typeface="Arial" panose="020B0604020202020204" pitchFamily="34" charset="0"/>
                <a:ea typeface="Arial" panose="020B0604020202020204" pitchFamily="34" charset="0"/>
              </a:defRPr>
            </a:lvl1pPr>
          </a:lstStyle>
          <a:p>
            <a:r>
              <a:rPr lang="zh-CN" altLang="en-US" dirty="0"/>
              <a:t>编辑标题</a:t>
            </a:r>
          </a:p>
        </p:txBody>
      </p:sp>
      <p:sp>
        <p:nvSpPr>
          <p:cNvPr id="3" name="文本占位符 2"/>
          <p:cNvSpPr>
            <a:spLocks noGrp="1"/>
          </p:cNvSpPr>
          <p:nvPr userDrawn="1">
            <p:ph type="body" idx="1" hasCustomPrompt="1"/>
            <p:custDataLst>
              <p:tags r:id="rId3"/>
            </p:custDataLst>
          </p:nvPr>
        </p:nvSpPr>
        <p:spPr>
          <a:xfrm>
            <a:off x="3870000" y="3340800"/>
            <a:ext cx="4453200" cy="522000"/>
          </a:xfrm>
        </p:spPr>
        <p:txBody>
          <a:bodyPr lIns="90000" tIns="46800" rIns="90000" bIns="46800" anchor="ctr">
            <a:normAutofit/>
          </a:bodyPr>
          <a:lstStyle>
            <a:lvl1pPr marL="0" indent="0" algn="dist" eaLnBrk="1" fontAlgn="auto" latinLnBrk="0" hangingPunct="1">
              <a:buNone/>
              <a:defRPr kumimoji="0" lang="zh-CN" altLang="en-US" sz="2800" b="0" i="0" u="none" strike="noStrike" kern="1200" cap="none" spc="0" normalizeH="0" baseline="0" noProof="1">
                <a:solidFill>
                  <a:schemeClr val="bg1"/>
                </a:solidFill>
                <a:uFillTx/>
                <a:latin typeface="Arial" panose="020B0604020202020204" pitchFamily="34" charset="0"/>
                <a:ea typeface="Arial" panose="020B0604020202020204" pitchFamily="34" charset="0"/>
                <a:cs typeface="+mn-cs"/>
                <a:sym typeface="+mn-ea"/>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p>
        </p:txBody>
      </p:sp>
      <p:sp>
        <p:nvSpPr>
          <p:cNvPr id="4" name="日期占位符 3"/>
          <p:cNvSpPr>
            <a:spLocks noGrp="1"/>
          </p:cNvSpPr>
          <p:nvPr userDrawn="1">
            <p:ph type="dt" sz="half" idx="10"/>
            <p:custDataLst>
              <p:tags r:id="rId4"/>
            </p:custDataLst>
          </p:nvPr>
        </p:nvSpPr>
        <p:spPr/>
        <p:txBody>
          <a:bodyPr/>
          <a:lstStyle>
            <a:lvl1pPr>
              <a:defRPr u="none" strike="noStrike" kern="1200" cap="none" spc="0" normalizeH="0">
                <a:latin typeface="Arial" panose="020B0604020202020204" pitchFamily="34" charset="0"/>
              </a:defRPr>
            </a:lvl1pPr>
          </a:lstStyle>
          <a:p>
            <a:fld id="{760FBDFE-C587-4B4C-A407-44438C67B59E}" type="datetimeFigureOut">
              <a:rPr lang="zh-CN" altLang="en-US" smtClean="0"/>
              <a:t>2023/4/11</a:t>
            </a:fld>
            <a:endParaRPr lang="zh-CN" altLang="en-US"/>
          </a:p>
        </p:txBody>
      </p:sp>
      <p:sp>
        <p:nvSpPr>
          <p:cNvPr id="5" name="页脚占位符 4"/>
          <p:cNvSpPr>
            <a:spLocks noGrp="1"/>
          </p:cNvSpPr>
          <p:nvPr userDrawn="1">
            <p:ph type="ftr" sz="quarter" idx="11"/>
            <p:custDataLst>
              <p:tags r:id="rId5"/>
            </p:custDataLst>
          </p:nvPr>
        </p:nvSpPr>
        <p:spPr/>
        <p:txBody>
          <a:bodyPr/>
          <a:lstStyle>
            <a:lvl1pPr>
              <a:defRPr u="none" strike="noStrike" kern="1200" cap="none" spc="0" normalizeH="0">
                <a:latin typeface="Arial" panose="020B0604020202020204" pitchFamily="34" charset="0"/>
              </a:defRPr>
            </a:lvl1pPr>
          </a:lstStyle>
          <a:p>
            <a:endParaRPr lang="zh-CN" altLang="en-US"/>
          </a:p>
        </p:txBody>
      </p:sp>
      <p:sp>
        <p:nvSpPr>
          <p:cNvPr id="6" name="灯片编号占位符 5"/>
          <p:cNvSpPr>
            <a:spLocks noGrp="1"/>
          </p:cNvSpPr>
          <p:nvPr userDrawn="1">
            <p:ph type="sldNum" sz="quarter" idx="12"/>
            <p:custDataLst>
              <p:tags r:id="rId6"/>
            </p:custDataLst>
          </p:nvPr>
        </p:nvSpPr>
        <p:spPr/>
        <p:txBody>
          <a:bodyPr/>
          <a:lstStyle>
            <a:lvl1pPr>
              <a:defRPr u="none" strike="noStrike" kern="1200" cap="none" spc="0" normalizeH="0">
                <a:latin typeface="Arial" panose="020B0604020202020204" pitchFamily="34" charset="0"/>
              </a:defRPr>
            </a:lvl1pPr>
          </a:lstStyle>
          <a:p>
            <a:fld id="{49AE70B2-8BF9-45C0-BB95-33D1B9D3A854}"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column content">
    <p:bg>
      <p:bgPr>
        <a:blipFill rotWithShape="1">
          <a:blip r:embed="rId9"/>
          <a:stretch>
            <a:fillRect/>
          </a:stretch>
        </a:blipFill>
        <a:effectLst/>
      </p:bgPr>
    </p:bg>
    <p:spTree>
      <p:nvGrpSpPr>
        <p:cNvPr id="1" name=""/>
        <p:cNvGrpSpPr/>
        <p:nvPr/>
      </p:nvGrpSpPr>
      <p:grpSpPr>
        <a:xfrm>
          <a:off x="0" y="0"/>
          <a:ext cx="0" cy="0"/>
          <a:chOff x="0" y="0"/>
          <a:chExt cx="0" cy="0"/>
        </a:xfrm>
      </p:grpSpPr>
      <p:pic>
        <p:nvPicPr>
          <p:cNvPr id="10" name="图片 9"/>
          <p:cNvPicPr/>
          <p:nvPr userDrawn="1">
            <p:custDataLst>
              <p:tags r:id="rId1"/>
            </p:custDataLst>
          </p:nvPr>
        </p:nvPicPr>
        <p:blipFill>
          <a:blip r:embed="rId10" cstate="screen"/>
          <a:srcRect/>
          <a:stretch>
            <a:fillRect/>
          </a:stretch>
        </p:blipFill>
        <p:spPr>
          <a:xfrm>
            <a:off x="10502900" y="5565775"/>
            <a:ext cx="1689100" cy="1292225"/>
          </a:xfrm>
          <a:custGeom>
            <a:avLst/>
            <a:gdLst>
              <a:gd name="connsiteX0" fmla="*/ 874459 w 2249659"/>
              <a:gd name="connsiteY0" fmla="*/ 0 h 1721228"/>
              <a:gd name="connsiteX1" fmla="*/ 2249659 w 2249659"/>
              <a:gd name="connsiteY1" fmla="*/ 0 h 1721228"/>
              <a:gd name="connsiteX2" fmla="*/ 2249659 w 2249659"/>
              <a:gd name="connsiteY2" fmla="*/ 1721228 h 1721228"/>
              <a:gd name="connsiteX3" fmla="*/ 0 w 2249659"/>
              <a:gd name="connsiteY3" fmla="*/ 1721228 h 1721228"/>
              <a:gd name="connsiteX4" fmla="*/ 0 w 2249659"/>
              <a:gd name="connsiteY4" fmla="*/ 287913 h 1721228"/>
              <a:gd name="connsiteX5" fmla="*/ 874459 w 2249659"/>
              <a:gd name="connsiteY5" fmla="*/ 287913 h 1721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49659" h="1721228">
                <a:moveTo>
                  <a:pt x="874459" y="0"/>
                </a:moveTo>
                <a:lnTo>
                  <a:pt x="2249659" y="0"/>
                </a:lnTo>
                <a:lnTo>
                  <a:pt x="2249659" y="1721228"/>
                </a:lnTo>
                <a:lnTo>
                  <a:pt x="0" y="1721228"/>
                </a:lnTo>
                <a:lnTo>
                  <a:pt x="0" y="287913"/>
                </a:lnTo>
                <a:lnTo>
                  <a:pt x="874459" y="287913"/>
                </a:lnTo>
                <a:close/>
              </a:path>
            </a:pathLst>
          </a:custGeom>
        </p:spPr>
      </p:pic>
      <p:sp>
        <p:nvSpPr>
          <p:cNvPr id="2" name="标题 1"/>
          <p:cNvSpPr>
            <a:spLocks noGrp="1"/>
          </p:cNvSpPr>
          <p:nvPr>
            <p:ph type="title"/>
            <p:custDataLst>
              <p:tags r:id="rId2"/>
            </p:custDataLst>
          </p:nvPr>
        </p:nvSpPr>
        <p:spPr>
          <a:xfrm>
            <a:off x="669882" y="443234"/>
            <a:ext cx="10852237" cy="441964"/>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0" normalizeH="0" baseline="0" noProof="1" dirty="0">
                <a:solidFill>
                  <a:schemeClr val="accent1"/>
                </a:solidFill>
                <a:uFillTx/>
                <a:latin typeface="Arial" panose="020B0604020202020204" pitchFamily="34" charset="0"/>
                <a:ea typeface="Arial" panose="020B0604020202020204" pitchFamily="34" charset="0"/>
                <a:cs typeface="+mj-cs"/>
                <a:sym typeface="+mn-ea"/>
              </a:defRPr>
            </a:lvl1pPr>
          </a:lstStyle>
          <a:p>
            <a:pPr lvl="0"/>
            <a:r>
              <a:rPr dirty="0">
                <a:sym typeface="+mn-ea"/>
              </a:rPr>
              <a:t>单击此处编辑母版标题样式</a:t>
            </a:r>
          </a:p>
        </p:txBody>
      </p:sp>
      <p:sp>
        <p:nvSpPr>
          <p:cNvPr id="3" name="内容占位符 2"/>
          <p:cNvSpPr>
            <a:spLocks noGrp="1"/>
          </p:cNvSpPr>
          <p:nvPr>
            <p:ph sz="half" idx="1"/>
            <p:custDataLst>
              <p:tags r:id="rId3"/>
            </p:custDataLst>
          </p:nvPr>
        </p:nvSpPr>
        <p:spPr>
          <a:xfrm>
            <a:off x="669930" y="952508"/>
            <a:ext cx="5283242" cy="5388907"/>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0" normalizeH="0" baseline="0" noProof="1" dirty="0">
                <a:solidFill>
                  <a:schemeClr val="bg1"/>
                </a:solidFill>
                <a:uFillTx/>
                <a:latin typeface="Arial" panose="020B0604020202020204" pitchFamily="34" charset="0"/>
                <a:ea typeface="Arial" panose="020B0604020202020204" pitchFamily="34" charset="0"/>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0" normalizeH="0" baseline="0" noProof="1" dirty="0">
                <a:solidFill>
                  <a:schemeClr val="bg1"/>
                </a:solidFill>
                <a:uFillTx/>
                <a:latin typeface="Arial" panose="020B0604020202020204" pitchFamily="34" charset="0"/>
                <a:ea typeface="Arial" panose="020B0604020202020204" pitchFamily="34" charset="0"/>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0" normalizeH="0" baseline="0" noProof="1" dirty="0">
                <a:solidFill>
                  <a:schemeClr val="bg1"/>
                </a:solidFill>
                <a:uFillTx/>
                <a:latin typeface="Arial" panose="020B0604020202020204" pitchFamily="34" charset="0"/>
                <a:ea typeface="Arial" panose="020B0604020202020204" pitchFamily="34" charset="0"/>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0" normalizeH="0" baseline="0" noProof="1" dirty="0">
                <a:solidFill>
                  <a:schemeClr val="bg1"/>
                </a:solidFill>
                <a:uFillTx/>
                <a:latin typeface="Arial" panose="020B0604020202020204" pitchFamily="34" charset="0"/>
                <a:ea typeface="Arial" panose="020B0604020202020204" pitchFamily="34" charset="0"/>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0" normalizeH="0" baseline="0" noProof="1" dirty="0">
                <a:solidFill>
                  <a:schemeClr val="bg1"/>
                </a:solidFill>
                <a:uFillTx/>
                <a:latin typeface="Arial" panose="020B0604020202020204" pitchFamily="34" charset="0"/>
                <a:ea typeface="Arial" panose="020B0604020202020204" pitchFamily="34" charset="0"/>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4" name="内容占位符 3"/>
          <p:cNvSpPr>
            <a:spLocks noGrp="1"/>
          </p:cNvSpPr>
          <p:nvPr>
            <p:ph sz="half" idx="2"/>
            <p:custDataLst>
              <p:tags r:id="rId4"/>
            </p:custDataLst>
          </p:nvPr>
        </p:nvSpPr>
        <p:spPr>
          <a:xfrm>
            <a:off x="6238877" y="952508"/>
            <a:ext cx="5283242" cy="5388907"/>
          </a:xfrm>
        </p:spPr>
        <p:txBody>
          <a:bodyPr>
            <a:normAutofit/>
          </a:bodyPr>
          <a:lstStyle>
            <a:lvl1pPr>
              <a:lnSpc>
                <a:spcPct val="130000"/>
              </a:lnSpc>
              <a:defRPr sz="1600" u="none" strike="noStrike" kern="1200" cap="none" spc="0" normalizeH="0" baseline="0">
                <a:solidFill>
                  <a:schemeClr val="bg1"/>
                </a:solidFill>
                <a:latin typeface="Arial" panose="020B0604020202020204" pitchFamily="34" charset="0"/>
                <a:ea typeface="Arial" panose="020B0604020202020204" pitchFamily="34" charset="0"/>
              </a:defRPr>
            </a:lvl1pPr>
            <a:lvl2pPr>
              <a:lnSpc>
                <a:spcPct val="130000"/>
              </a:lnSpc>
              <a:defRPr sz="1600" u="none" strike="noStrike" kern="1200" cap="none" spc="0" normalizeH="0" baseline="0">
                <a:solidFill>
                  <a:schemeClr val="bg1"/>
                </a:solidFill>
                <a:latin typeface="Arial" panose="020B0604020202020204" pitchFamily="34" charset="0"/>
                <a:ea typeface="Arial" panose="020B0604020202020204" pitchFamily="34" charset="0"/>
              </a:defRPr>
            </a:lvl2pPr>
            <a:lvl3pPr>
              <a:lnSpc>
                <a:spcPct val="130000"/>
              </a:lnSpc>
              <a:defRPr sz="1600" u="none" strike="noStrike" kern="1200" cap="none" spc="0" normalizeH="0" baseline="0">
                <a:solidFill>
                  <a:schemeClr val="bg1"/>
                </a:solidFill>
                <a:latin typeface="Arial" panose="020B0604020202020204" pitchFamily="34" charset="0"/>
                <a:ea typeface="Arial" panose="020B0604020202020204" pitchFamily="34" charset="0"/>
              </a:defRPr>
            </a:lvl3pPr>
            <a:lvl4pPr>
              <a:lnSpc>
                <a:spcPct val="130000"/>
              </a:lnSpc>
              <a:defRPr sz="1600" u="none" strike="noStrike" kern="1200" cap="none" spc="0" normalizeH="0" baseline="0">
                <a:solidFill>
                  <a:schemeClr val="bg1"/>
                </a:solidFill>
                <a:latin typeface="Arial" panose="020B0604020202020204" pitchFamily="34" charset="0"/>
                <a:ea typeface="Arial" panose="020B0604020202020204" pitchFamily="34" charset="0"/>
              </a:defRPr>
            </a:lvl4pPr>
            <a:lvl5pPr>
              <a:lnSpc>
                <a:spcPct val="130000"/>
              </a:lnSpc>
              <a:defRPr sz="1600" u="none" strike="noStrike" kern="1200" cap="none" spc="0" normalizeH="0" baseline="0">
                <a:solidFill>
                  <a:schemeClr val="bg1"/>
                </a:solidFill>
                <a:latin typeface="Arial" panose="020B0604020202020204" pitchFamily="34" charset="0"/>
                <a:ea typeface="Arial" panose="020B0604020202020204" pitchFamily="34" charset="0"/>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custDataLst>
              <p:tags r:id="rId5"/>
            </p:custDataLst>
          </p:nvPr>
        </p:nvSpPr>
        <p:spPr/>
        <p:txBody>
          <a:bodyPr/>
          <a:lstStyle>
            <a:lvl1pPr>
              <a:lnSpc>
                <a:spcPct val="120000"/>
              </a:lnSpc>
              <a:defRPr u="none" strike="noStrike" kern="1200" cap="none" spc="0" normalizeH="0">
                <a:latin typeface="Arial" panose="020B0604020202020204" pitchFamily="34" charset="0"/>
                <a:ea typeface="Arial" panose="020B0604020202020204" pitchFamily="34" charset="0"/>
              </a:defRPr>
            </a:lvl1pPr>
          </a:lstStyle>
          <a:p>
            <a:fld id="{760FBDFE-C587-4B4C-A407-44438C67B59E}" type="datetimeFigureOut">
              <a:rPr lang="zh-CN" altLang="en-US" smtClean="0"/>
              <a:t>2023/4/11</a:t>
            </a:fld>
            <a:endParaRPr lang="zh-CN" altLang="en-US"/>
          </a:p>
        </p:txBody>
      </p:sp>
      <p:sp>
        <p:nvSpPr>
          <p:cNvPr id="6" name="页脚占位符 5"/>
          <p:cNvSpPr>
            <a:spLocks noGrp="1"/>
          </p:cNvSpPr>
          <p:nvPr>
            <p:ph type="ftr" sz="quarter" idx="11"/>
            <p:custDataLst>
              <p:tags r:id="rId6"/>
            </p:custDataLst>
          </p:nvPr>
        </p:nvSpPr>
        <p:spPr/>
        <p:txBody>
          <a:bodyPr/>
          <a:lstStyle>
            <a:lvl1pPr>
              <a:lnSpc>
                <a:spcPct val="120000"/>
              </a:lnSpc>
              <a:defRPr u="none" strike="noStrike" kern="1200" cap="none" spc="0" normalizeH="0">
                <a:latin typeface="Arial" panose="020B0604020202020204" pitchFamily="34" charset="0"/>
                <a:ea typeface="Arial" panose="020B0604020202020204" pitchFamily="34" charset="0"/>
              </a:defRPr>
            </a:lvl1pPr>
          </a:lstStyle>
          <a:p>
            <a:endParaRPr lang="zh-CN" altLang="en-US"/>
          </a:p>
        </p:txBody>
      </p:sp>
      <p:sp>
        <p:nvSpPr>
          <p:cNvPr id="7" name="灯片编号占位符 6"/>
          <p:cNvSpPr>
            <a:spLocks noGrp="1"/>
          </p:cNvSpPr>
          <p:nvPr>
            <p:ph type="sldNum" sz="quarter" idx="12"/>
            <p:custDataLst>
              <p:tags r:id="rId7"/>
            </p:custDataLst>
          </p:nvPr>
        </p:nvSpPr>
        <p:spPr/>
        <p:txBody>
          <a:bodyPr/>
          <a:lstStyle>
            <a:lvl1pPr>
              <a:lnSpc>
                <a:spcPct val="120000"/>
              </a:lnSpc>
              <a:defRPr u="none" strike="noStrike" kern="1200" cap="none" spc="0" normalizeH="0">
                <a:latin typeface="Arial" panose="020B0604020202020204" pitchFamily="34" charset="0"/>
                <a:ea typeface="Arial" panose="020B0604020202020204" pitchFamily="34" charset="0"/>
              </a:defRPr>
            </a:lvl1pPr>
          </a:lstStyle>
          <a:p>
            <a:fld id="{49AE70B2-8BF9-45C0-BB95-33D1B9D3A854}"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bg>
      <p:bgPr>
        <a:blipFill rotWithShape="1">
          <a:blip r:embed="rId11"/>
          <a:stretch>
            <a:fillRect/>
          </a:stretch>
        </a:blipFill>
        <a:effectLst/>
      </p:bgPr>
    </p:bg>
    <p:spTree>
      <p:nvGrpSpPr>
        <p:cNvPr id="1" name=""/>
        <p:cNvGrpSpPr/>
        <p:nvPr/>
      </p:nvGrpSpPr>
      <p:grpSpPr>
        <a:xfrm>
          <a:off x="0" y="0"/>
          <a:ext cx="0" cy="0"/>
          <a:chOff x="0" y="0"/>
          <a:chExt cx="0" cy="0"/>
        </a:xfrm>
      </p:grpSpPr>
      <p:pic>
        <p:nvPicPr>
          <p:cNvPr id="12" name="图片 11"/>
          <p:cNvPicPr/>
          <p:nvPr userDrawn="1">
            <p:custDataLst>
              <p:tags r:id="rId1"/>
            </p:custDataLst>
          </p:nvPr>
        </p:nvPicPr>
        <p:blipFill>
          <a:blip r:embed="rId12" cstate="screen"/>
          <a:srcRect/>
          <a:stretch>
            <a:fillRect/>
          </a:stretch>
        </p:blipFill>
        <p:spPr>
          <a:xfrm>
            <a:off x="10502900" y="5565775"/>
            <a:ext cx="1689100" cy="1292225"/>
          </a:xfrm>
          <a:custGeom>
            <a:avLst/>
            <a:gdLst>
              <a:gd name="connsiteX0" fmla="*/ 874459 w 2249659"/>
              <a:gd name="connsiteY0" fmla="*/ 0 h 1721228"/>
              <a:gd name="connsiteX1" fmla="*/ 2249659 w 2249659"/>
              <a:gd name="connsiteY1" fmla="*/ 0 h 1721228"/>
              <a:gd name="connsiteX2" fmla="*/ 2249659 w 2249659"/>
              <a:gd name="connsiteY2" fmla="*/ 1721228 h 1721228"/>
              <a:gd name="connsiteX3" fmla="*/ 0 w 2249659"/>
              <a:gd name="connsiteY3" fmla="*/ 1721228 h 1721228"/>
              <a:gd name="connsiteX4" fmla="*/ 0 w 2249659"/>
              <a:gd name="connsiteY4" fmla="*/ 287913 h 1721228"/>
              <a:gd name="connsiteX5" fmla="*/ 874459 w 2249659"/>
              <a:gd name="connsiteY5" fmla="*/ 287913 h 1721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49659" h="1721228">
                <a:moveTo>
                  <a:pt x="874459" y="0"/>
                </a:moveTo>
                <a:lnTo>
                  <a:pt x="2249659" y="0"/>
                </a:lnTo>
                <a:lnTo>
                  <a:pt x="2249659" y="1721228"/>
                </a:lnTo>
                <a:lnTo>
                  <a:pt x="0" y="1721228"/>
                </a:lnTo>
                <a:lnTo>
                  <a:pt x="0" y="287913"/>
                </a:lnTo>
                <a:lnTo>
                  <a:pt x="874459" y="287913"/>
                </a:lnTo>
                <a:close/>
              </a:path>
            </a:pathLst>
          </a:custGeom>
        </p:spPr>
      </p:pic>
      <p:sp>
        <p:nvSpPr>
          <p:cNvPr id="2" name="标题 1"/>
          <p:cNvSpPr>
            <a:spLocks noGrp="1"/>
          </p:cNvSpPr>
          <p:nvPr>
            <p:ph type="title"/>
            <p:custDataLst>
              <p:tags r:id="rId2"/>
            </p:custDataLst>
          </p:nvPr>
        </p:nvSpPr>
        <p:spPr>
          <a:xfrm>
            <a:off x="669882" y="443234"/>
            <a:ext cx="10852237" cy="441964"/>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0" normalizeH="0" baseline="0" noProof="1" dirty="0">
                <a:solidFill>
                  <a:schemeClr val="accent1"/>
                </a:solidFill>
                <a:uFillTx/>
                <a:latin typeface="Arial" panose="020B0604020202020204" pitchFamily="34" charset="0"/>
                <a:ea typeface="Arial" panose="020B0604020202020204" pitchFamily="34" charset="0"/>
                <a:cs typeface="+mj-cs"/>
                <a:sym typeface="+mn-ea"/>
              </a:defRPr>
            </a:lvl1pPr>
          </a:lstStyle>
          <a:p>
            <a:pPr lvl="0"/>
            <a:r>
              <a:rPr dirty="0">
                <a:sym typeface="+mn-ea"/>
              </a:rPr>
              <a:t>单击此处编辑母版标题样式</a:t>
            </a:r>
          </a:p>
        </p:txBody>
      </p:sp>
      <p:sp>
        <p:nvSpPr>
          <p:cNvPr id="3" name="文本占位符 2"/>
          <p:cNvSpPr>
            <a:spLocks noGrp="1"/>
          </p:cNvSpPr>
          <p:nvPr>
            <p:ph type="body" idx="1" hasCustomPrompt="1"/>
            <p:custDataLst>
              <p:tags r:id="rId3"/>
            </p:custDataLst>
          </p:nvPr>
        </p:nvSpPr>
        <p:spPr>
          <a:xfrm>
            <a:off x="669930" y="952508"/>
            <a:ext cx="5283242" cy="381003"/>
          </a:xfrm>
        </p:spPr>
        <p:txBody>
          <a:bodyPr lIns="101600" tIns="38100" rIns="76200" bIns="38100" anchor="t" anchorCtr="0">
            <a:normAutofit/>
          </a:bodyPr>
          <a:lstStyle>
            <a:lvl1pPr marL="0" indent="0" eaLnBrk="1" fontAlgn="auto" latinLnBrk="0" hangingPunct="1">
              <a:lnSpc>
                <a:spcPct val="100000"/>
              </a:lnSpc>
              <a:spcAft>
                <a:spcPts val="0"/>
              </a:spcAft>
              <a:buNone/>
              <a:defRPr sz="2000" b="0" u="none" strike="noStrike" kern="1200" cap="none" spc="0" normalizeH="0" baseline="0">
                <a:solidFill>
                  <a:schemeClr val="bg1"/>
                </a:solidFill>
                <a:uFillTx/>
                <a:latin typeface="Arial" panose="020B0604020202020204" pitchFamily="34" charset="0"/>
                <a:ea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p:ph sz="half" idx="2"/>
            <p:custDataLst>
              <p:tags r:id="rId4"/>
            </p:custDataLst>
          </p:nvPr>
        </p:nvSpPr>
        <p:spPr>
          <a:xfrm>
            <a:off x="669925" y="1406525"/>
            <a:ext cx="5283200" cy="4934752"/>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0" normalizeH="0" baseline="0" noProof="1" dirty="0">
                <a:solidFill>
                  <a:schemeClr val="bg1"/>
                </a:solidFill>
                <a:uFillTx/>
                <a:latin typeface="Arial" panose="020B0604020202020204" pitchFamily="34" charset="0"/>
                <a:ea typeface="Arial" panose="020B0604020202020204" pitchFamily="34" charset="0"/>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0" normalizeH="0" baseline="0" noProof="1" dirty="0">
                <a:solidFill>
                  <a:schemeClr val="bg1"/>
                </a:solidFill>
                <a:uFillTx/>
                <a:latin typeface="Arial" panose="020B0604020202020204" pitchFamily="34" charset="0"/>
                <a:ea typeface="Arial" panose="020B0604020202020204" pitchFamily="34" charset="0"/>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0" normalizeH="0" baseline="0" noProof="1" dirty="0">
                <a:solidFill>
                  <a:schemeClr val="bg1"/>
                </a:solidFill>
                <a:uFillTx/>
                <a:latin typeface="Arial" panose="020B0604020202020204" pitchFamily="34" charset="0"/>
                <a:ea typeface="Arial" panose="020B0604020202020204" pitchFamily="34" charset="0"/>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0" normalizeH="0" baseline="0" noProof="1" dirty="0">
                <a:solidFill>
                  <a:schemeClr val="bg1"/>
                </a:solidFill>
                <a:uFillTx/>
                <a:latin typeface="Arial" panose="020B0604020202020204" pitchFamily="34" charset="0"/>
                <a:ea typeface="Arial" panose="020B0604020202020204" pitchFamily="34" charset="0"/>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0" normalizeH="0" baseline="0" noProof="1" dirty="0">
                <a:solidFill>
                  <a:schemeClr val="bg1"/>
                </a:solidFill>
                <a:uFillTx/>
                <a:latin typeface="Arial" panose="020B0604020202020204" pitchFamily="34" charset="0"/>
                <a:ea typeface="Arial" panose="020B0604020202020204" pitchFamily="34" charset="0"/>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5" name="文本占位符 4"/>
          <p:cNvSpPr>
            <a:spLocks noGrp="1"/>
          </p:cNvSpPr>
          <p:nvPr>
            <p:ph type="body" sz="quarter" idx="3" hasCustomPrompt="1"/>
            <p:custDataLst>
              <p:tags r:id="rId5"/>
            </p:custDataLst>
          </p:nvPr>
        </p:nvSpPr>
        <p:spPr>
          <a:xfrm>
            <a:off x="6235750" y="952508"/>
            <a:ext cx="5283242" cy="381003"/>
          </a:xfrm>
        </p:spPr>
        <p:txBody>
          <a:bodyPr vert="horz" lIns="101600" tIns="38100" rIns="76200" bIns="38100" rtlCol="0" anchor="t" anchorCtr="0">
            <a:norm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0" i="0" u="none" strike="noStrike" kern="1200" cap="none" spc="0" normalizeH="0" baseline="0" noProof="1" dirty="0">
                <a:solidFill>
                  <a:schemeClr val="bg1"/>
                </a:solidFill>
                <a:uFillTx/>
                <a:latin typeface="Arial" panose="020B0604020202020204" pitchFamily="34" charset="0"/>
                <a:ea typeface="Arial" panose="020B0604020202020204" pitchFamily="34" charset="0"/>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p>
        </p:txBody>
      </p:sp>
      <p:sp>
        <p:nvSpPr>
          <p:cNvPr id="6" name="内容占位符 5"/>
          <p:cNvSpPr>
            <a:spLocks noGrp="1"/>
          </p:cNvSpPr>
          <p:nvPr>
            <p:ph sz="quarter" idx="4"/>
            <p:custDataLst>
              <p:tags r:id="rId6"/>
            </p:custDataLst>
          </p:nvPr>
        </p:nvSpPr>
        <p:spPr>
          <a:xfrm>
            <a:off x="6235750" y="1406525"/>
            <a:ext cx="5283242" cy="4934752"/>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0" normalizeH="0" baseline="0" noProof="1" dirty="0">
                <a:solidFill>
                  <a:schemeClr val="bg1"/>
                </a:solidFill>
                <a:uFillTx/>
                <a:latin typeface="Arial" panose="020B0604020202020204" pitchFamily="34" charset="0"/>
                <a:ea typeface="Arial" panose="020B0604020202020204" pitchFamily="34" charset="0"/>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0" normalizeH="0" baseline="0" noProof="1" dirty="0">
                <a:solidFill>
                  <a:schemeClr val="bg1"/>
                </a:solidFill>
                <a:uFillTx/>
                <a:latin typeface="Arial" panose="020B0604020202020204" pitchFamily="34" charset="0"/>
                <a:ea typeface="Arial" panose="020B0604020202020204" pitchFamily="34" charset="0"/>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0" normalizeH="0" baseline="0" noProof="1" dirty="0">
                <a:solidFill>
                  <a:schemeClr val="bg1"/>
                </a:solidFill>
                <a:uFillTx/>
                <a:latin typeface="Arial" panose="020B0604020202020204" pitchFamily="34" charset="0"/>
                <a:ea typeface="Arial" panose="020B0604020202020204" pitchFamily="34" charset="0"/>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0" normalizeH="0" baseline="0" noProof="1" dirty="0">
                <a:solidFill>
                  <a:schemeClr val="bg1"/>
                </a:solidFill>
                <a:uFillTx/>
                <a:latin typeface="Arial" panose="020B0604020202020204" pitchFamily="34" charset="0"/>
                <a:ea typeface="Arial" panose="020B0604020202020204" pitchFamily="34" charset="0"/>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0" normalizeH="0" baseline="0" noProof="1" dirty="0">
                <a:solidFill>
                  <a:schemeClr val="bg1"/>
                </a:solidFill>
                <a:uFillTx/>
                <a:latin typeface="Arial" panose="020B0604020202020204" pitchFamily="34" charset="0"/>
                <a:ea typeface="Arial" panose="020B0604020202020204" pitchFamily="34" charset="0"/>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7" name="日期占位符 6"/>
          <p:cNvSpPr>
            <a:spLocks noGrp="1"/>
          </p:cNvSpPr>
          <p:nvPr>
            <p:ph type="dt" sz="half" idx="10"/>
            <p:custDataLst>
              <p:tags r:id="rId7"/>
            </p:custDataLst>
          </p:nvPr>
        </p:nvSpPr>
        <p:spPr/>
        <p:txBody>
          <a:bodyPr/>
          <a:lstStyle>
            <a:lvl1pPr>
              <a:lnSpc>
                <a:spcPct val="120000"/>
              </a:lnSpc>
              <a:defRPr u="none" strike="noStrike" kern="1200" cap="none" spc="0" normalizeH="0">
                <a:latin typeface="Arial" panose="020B0604020202020204" pitchFamily="34" charset="0"/>
                <a:ea typeface="Arial" panose="020B0604020202020204" pitchFamily="34" charset="0"/>
              </a:defRPr>
            </a:lvl1pPr>
          </a:lstStyle>
          <a:p>
            <a:fld id="{760FBDFE-C587-4B4C-A407-44438C67B59E}" type="datetimeFigureOut">
              <a:rPr lang="zh-CN" altLang="en-US" smtClean="0"/>
              <a:t>2023/4/11</a:t>
            </a:fld>
            <a:endParaRPr lang="zh-CN" altLang="en-US"/>
          </a:p>
        </p:txBody>
      </p:sp>
      <p:sp>
        <p:nvSpPr>
          <p:cNvPr id="8" name="页脚占位符 7"/>
          <p:cNvSpPr>
            <a:spLocks noGrp="1"/>
          </p:cNvSpPr>
          <p:nvPr>
            <p:ph type="ftr" sz="quarter" idx="11"/>
            <p:custDataLst>
              <p:tags r:id="rId8"/>
            </p:custDataLst>
          </p:nvPr>
        </p:nvSpPr>
        <p:spPr/>
        <p:txBody>
          <a:bodyPr/>
          <a:lstStyle>
            <a:lvl1pPr>
              <a:lnSpc>
                <a:spcPct val="120000"/>
              </a:lnSpc>
              <a:defRPr u="none" strike="noStrike" kern="1200" cap="none" spc="0" normalizeH="0">
                <a:latin typeface="Arial" panose="020B0604020202020204" pitchFamily="34" charset="0"/>
                <a:ea typeface="Arial" panose="020B0604020202020204" pitchFamily="34" charset="0"/>
              </a:defRPr>
            </a:lvl1pPr>
          </a:lstStyle>
          <a:p>
            <a:endParaRPr lang="zh-CN" altLang="en-US"/>
          </a:p>
        </p:txBody>
      </p:sp>
      <p:sp>
        <p:nvSpPr>
          <p:cNvPr id="9" name="灯片编号占位符 8"/>
          <p:cNvSpPr>
            <a:spLocks noGrp="1"/>
          </p:cNvSpPr>
          <p:nvPr>
            <p:ph type="sldNum" sz="quarter" idx="12"/>
            <p:custDataLst>
              <p:tags r:id="rId9"/>
            </p:custDataLst>
          </p:nvPr>
        </p:nvSpPr>
        <p:spPr/>
        <p:txBody>
          <a:bodyPr/>
          <a:lstStyle>
            <a:lvl1pPr>
              <a:lnSpc>
                <a:spcPct val="120000"/>
              </a:lnSpc>
              <a:defRPr u="none" strike="noStrike" kern="1200" cap="none" spc="0" normalizeH="0">
                <a:latin typeface="Arial" panose="020B0604020202020204" pitchFamily="34" charset="0"/>
                <a:ea typeface="Arial" panose="020B0604020202020204" pitchFamily="34" charset="0"/>
              </a:defRPr>
            </a:lvl1pPr>
          </a:lstStyle>
          <a:p>
            <a:fld id="{49AE70B2-8BF9-45C0-BB95-33D1B9D3A854}"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bg>
      <p:bgPr>
        <a:blipFill dpi="0" rotWithShape="1">
          <a:blip r:embed="rId6">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userDrawn="1">
            <p:ph type="title"/>
            <p:custDataLst>
              <p:tags r:id="rId1"/>
            </p:custDataLst>
          </p:nvPr>
        </p:nvSpPr>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0" normalizeH="0" baseline="0" noProof="1" dirty="0">
                <a:solidFill>
                  <a:schemeClr val="accent1"/>
                </a:solidFill>
                <a:uFillTx/>
                <a:latin typeface="Arial" panose="020B0604020202020204" pitchFamily="34" charset="0"/>
                <a:ea typeface="Arial" panose="020B0604020202020204" pitchFamily="34" charset="0"/>
                <a:cs typeface="+mj-cs"/>
                <a:sym typeface="+mn-ea"/>
              </a:defRPr>
            </a:lvl1pPr>
          </a:lstStyle>
          <a:p>
            <a:pPr lvl="0"/>
            <a:r>
              <a:rPr dirty="0">
                <a:sym typeface="+mn-ea"/>
              </a:rPr>
              <a:t>单击此处编辑母版标题样式</a:t>
            </a:r>
          </a:p>
        </p:txBody>
      </p:sp>
      <p:sp>
        <p:nvSpPr>
          <p:cNvPr id="3" name="日期占位符 2"/>
          <p:cNvSpPr>
            <a:spLocks noGrp="1"/>
          </p:cNvSpPr>
          <p:nvPr userDrawn="1">
            <p:ph type="dt" sz="half" idx="10"/>
            <p:custDataLst>
              <p:tags r:id="rId2"/>
            </p:custDataLst>
          </p:nvPr>
        </p:nvSpPr>
        <p:spPr/>
        <p:txBody>
          <a:bodyPr/>
          <a:lstStyle>
            <a:lvl1pPr>
              <a:defRPr u="none" strike="noStrike" kern="1200" cap="none" spc="0" normalizeH="0">
                <a:latin typeface="Arial" panose="020B0604020202020204" pitchFamily="34" charset="0"/>
                <a:ea typeface="Arial" panose="020B0604020202020204" pitchFamily="34" charset="0"/>
              </a:defRPr>
            </a:lvl1pPr>
          </a:lstStyle>
          <a:p>
            <a:fld id="{760FBDFE-C587-4B4C-A407-44438C67B59E}" type="datetimeFigureOut">
              <a:rPr lang="zh-CN" altLang="en-US" smtClean="0"/>
              <a:t>2023/4/11</a:t>
            </a:fld>
            <a:endParaRPr lang="zh-CN" altLang="en-US"/>
          </a:p>
        </p:txBody>
      </p:sp>
      <p:sp>
        <p:nvSpPr>
          <p:cNvPr id="4" name="页脚占位符 3"/>
          <p:cNvSpPr>
            <a:spLocks noGrp="1"/>
          </p:cNvSpPr>
          <p:nvPr userDrawn="1">
            <p:ph type="ftr" sz="quarter" idx="11"/>
            <p:custDataLst>
              <p:tags r:id="rId3"/>
            </p:custDataLst>
          </p:nvPr>
        </p:nvSpPr>
        <p:spPr/>
        <p:txBody>
          <a:bodyPr/>
          <a:lstStyle>
            <a:lvl1pPr>
              <a:defRPr u="none" strike="noStrike" kern="1200" cap="none" spc="0" normalizeH="0">
                <a:latin typeface="Arial" panose="020B0604020202020204" pitchFamily="34" charset="0"/>
                <a:ea typeface="Arial" panose="020B0604020202020204" pitchFamily="34" charset="0"/>
              </a:defRPr>
            </a:lvl1pPr>
          </a:lstStyle>
          <a:p>
            <a:endParaRPr lang="zh-CN" altLang="en-US"/>
          </a:p>
        </p:txBody>
      </p:sp>
      <p:sp>
        <p:nvSpPr>
          <p:cNvPr id="5" name="灯片编号占位符 4"/>
          <p:cNvSpPr>
            <a:spLocks noGrp="1"/>
          </p:cNvSpPr>
          <p:nvPr userDrawn="1">
            <p:ph type="sldNum" sz="quarter" idx="12"/>
            <p:custDataLst>
              <p:tags r:id="rId4"/>
            </p:custDataLst>
          </p:nvPr>
        </p:nvSpPr>
        <p:spPr/>
        <p:txBody>
          <a:bodyPr/>
          <a:lstStyle>
            <a:lvl1pPr>
              <a:defRPr u="none" strike="noStrike" kern="1200" cap="none" spc="0" normalizeH="0">
                <a:latin typeface="Arial" panose="020B0604020202020204" pitchFamily="34" charset="0"/>
                <a:ea typeface="Arial" panose="020B0604020202020204" pitchFamily="34" charset="0"/>
              </a:defRPr>
            </a:lvl1pPr>
          </a:lstStyle>
          <a:p>
            <a:fld id="{49AE70B2-8BF9-45C0-BB95-33D1B9D3A854}"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bg>
      <p:bgPr>
        <a:blipFill rotWithShape="1">
          <a:blip r:embed="rId5"/>
          <a:stretch>
            <a:fillRect/>
          </a:stretch>
        </a:blipFill>
        <a:effectLst/>
      </p:bgPr>
    </p:bg>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2023/4/11</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dirty="0"/>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icture and title">
    <p:bg>
      <p:bgPr>
        <a:blipFill rotWithShape="1">
          <a:blip r:embed="rId9"/>
          <a:stretch>
            <a:fillRect/>
          </a:stretch>
        </a:blipFill>
        <a:effectLst/>
      </p:bgPr>
    </p:bg>
    <p:spTree>
      <p:nvGrpSpPr>
        <p:cNvPr id="1" name=""/>
        <p:cNvGrpSpPr/>
        <p:nvPr/>
      </p:nvGrpSpPr>
      <p:grpSpPr>
        <a:xfrm>
          <a:off x="0" y="0"/>
          <a:ext cx="0" cy="0"/>
          <a:chOff x="0" y="0"/>
          <a:chExt cx="0" cy="0"/>
        </a:xfrm>
      </p:grpSpPr>
      <p:pic>
        <p:nvPicPr>
          <p:cNvPr id="10" name="图片 9"/>
          <p:cNvPicPr>
            <a:picLocks noChangeAspect="1"/>
          </p:cNvPicPr>
          <p:nvPr userDrawn="1">
            <p:custDataLst>
              <p:tags r:id="rId1"/>
            </p:custDataLst>
          </p:nvPr>
        </p:nvPicPr>
        <p:blipFill>
          <a:blip r:embed="rId10" cstate="screen"/>
          <a:srcRect/>
          <a:stretch>
            <a:fillRect/>
          </a:stretch>
        </p:blipFill>
        <p:spPr>
          <a:xfrm>
            <a:off x="3298190" y="5614035"/>
            <a:ext cx="5594985" cy="1243965"/>
          </a:xfrm>
          <a:custGeom>
            <a:avLst/>
            <a:gdLst>
              <a:gd name="connsiteX0" fmla="*/ 0 w 12192000"/>
              <a:gd name="connsiteY0" fmla="*/ 0 h 2710543"/>
              <a:gd name="connsiteX1" fmla="*/ 12192000 w 12192000"/>
              <a:gd name="connsiteY1" fmla="*/ 0 h 2710543"/>
              <a:gd name="connsiteX2" fmla="*/ 12192000 w 12192000"/>
              <a:gd name="connsiteY2" fmla="*/ 2710543 h 2710543"/>
              <a:gd name="connsiteX3" fmla="*/ 0 w 12192000"/>
              <a:gd name="connsiteY3" fmla="*/ 2710543 h 2710543"/>
            </a:gdLst>
            <a:ahLst/>
            <a:cxnLst>
              <a:cxn ang="0">
                <a:pos x="connsiteX0" y="connsiteY0"/>
              </a:cxn>
              <a:cxn ang="0">
                <a:pos x="connsiteX1" y="connsiteY1"/>
              </a:cxn>
              <a:cxn ang="0">
                <a:pos x="connsiteX2" y="connsiteY2"/>
              </a:cxn>
              <a:cxn ang="0">
                <a:pos x="connsiteX3" y="connsiteY3"/>
              </a:cxn>
            </a:cxnLst>
            <a:rect l="l" t="t" r="r" b="b"/>
            <a:pathLst>
              <a:path w="12192000" h="2710543">
                <a:moveTo>
                  <a:pt x="0" y="0"/>
                </a:moveTo>
                <a:lnTo>
                  <a:pt x="12192000" y="0"/>
                </a:lnTo>
                <a:lnTo>
                  <a:pt x="12192000" y="2710543"/>
                </a:lnTo>
                <a:lnTo>
                  <a:pt x="0" y="2710543"/>
                </a:lnTo>
                <a:close/>
              </a:path>
            </a:pathLst>
          </a:custGeom>
        </p:spPr>
      </p:pic>
      <p:sp>
        <p:nvSpPr>
          <p:cNvPr id="2" name="标题 1"/>
          <p:cNvSpPr>
            <a:spLocks noGrp="1"/>
          </p:cNvSpPr>
          <p:nvPr>
            <p:ph type="title"/>
            <p:custDataLst>
              <p:tags r:id="rId2"/>
            </p:custDataLst>
          </p:nvPr>
        </p:nvSpPr>
        <p:spPr>
          <a:xfrm>
            <a:off x="669930" y="443234"/>
            <a:ext cx="10852237" cy="441964"/>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0" normalizeH="0" baseline="0" noProof="1" dirty="0">
                <a:solidFill>
                  <a:schemeClr val="accent1"/>
                </a:solidFill>
                <a:uFillTx/>
                <a:latin typeface="Arial" panose="020B0604020202020204" pitchFamily="34" charset="0"/>
                <a:ea typeface="Arial" panose="020B0604020202020204" pitchFamily="34" charset="0"/>
                <a:cs typeface="+mj-cs"/>
                <a:sym typeface="+mn-ea"/>
              </a:defRPr>
            </a:lvl1pPr>
          </a:lstStyle>
          <a:p>
            <a:pPr lvl="0"/>
            <a:r>
              <a:rPr dirty="0">
                <a:sym typeface="+mn-ea"/>
              </a:rPr>
              <a:t>单击此处编辑母版标题样式</a:t>
            </a:r>
          </a:p>
        </p:txBody>
      </p:sp>
      <p:sp>
        <p:nvSpPr>
          <p:cNvPr id="3" name="图片占位符 2"/>
          <p:cNvSpPr>
            <a:spLocks noGrp="1"/>
          </p:cNvSpPr>
          <p:nvPr>
            <p:ph type="pic" idx="1"/>
            <p:custDataLst>
              <p:tags r:id="rId3"/>
            </p:custDataLst>
          </p:nvPr>
        </p:nvSpPr>
        <p:spPr>
          <a:xfrm>
            <a:off x="669930" y="952508"/>
            <a:ext cx="5283242" cy="5388907"/>
          </a:xfrm>
        </p:spPr>
        <p:txBody>
          <a:bodyPr vert="horz" lIns="101600" tIns="0" rIns="82550" bIns="0" rtlCol="0">
            <a:noAutofit/>
          </a:bodyPr>
          <a:lstStyle>
            <a:lvl1pPr marL="0" marR="0" lvl="0" indent="0" algn="l" defTabSz="914400" rtl="0" eaLnBrk="1" fontAlgn="auto" latinLnBrk="0" hangingPunct="1">
              <a:lnSpc>
                <a:spcPct val="100000"/>
              </a:lnSpc>
              <a:spcBef>
                <a:spcPts val="0"/>
              </a:spcBef>
              <a:spcAft>
                <a:spcPts val="1000"/>
              </a:spcAft>
              <a:buFont typeface="Arial" panose="020B0604020202020204" pitchFamily="34" charset="0"/>
              <a:buNone/>
              <a:defRPr kumimoji="0" lang="zh-CN" altLang="en-US" sz="1600" b="0" i="0" u="none" strike="noStrike" kern="1200" cap="none" spc="0" normalizeH="0" baseline="0" noProof="1" dirty="0">
                <a:solidFill>
                  <a:schemeClr val="bg1"/>
                </a:solidFill>
                <a:uFillTx/>
                <a:latin typeface="Arial" panose="020B0604020202020204" pitchFamily="34" charset="0"/>
                <a:ea typeface="幼圆" panose="02010509060101010101" pitchFamily="49"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4"/>
            </p:custDataLst>
          </p:nvPr>
        </p:nvSpPr>
        <p:spPr>
          <a:xfrm>
            <a:off x="6238925" y="952508"/>
            <a:ext cx="5283242" cy="5388907"/>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0" normalizeH="0" baseline="0" noProof="1" dirty="0">
                <a:solidFill>
                  <a:schemeClr val="bg1"/>
                </a:solidFill>
                <a:uFillTx/>
                <a:latin typeface="Arial" panose="020B0604020202020204" pitchFamily="34" charset="0"/>
                <a:ea typeface="Arial" panose="020B0604020202020204" pitchFamily="34" charset="0"/>
                <a:cs typeface="+mn-cs"/>
                <a:sym typeface="+mn-ea"/>
              </a:defRPr>
            </a:lvl1pPr>
          </a:lstStyle>
          <a:p>
            <a:pPr lvl="0"/>
            <a:r>
              <a:rPr>
                <a:sym typeface="+mn-ea"/>
              </a:rPr>
              <a:t>单击此处编辑母版文本样式</a:t>
            </a:r>
          </a:p>
        </p:txBody>
      </p:sp>
      <p:sp>
        <p:nvSpPr>
          <p:cNvPr id="5" name="日期占位符 4"/>
          <p:cNvSpPr>
            <a:spLocks noGrp="1"/>
          </p:cNvSpPr>
          <p:nvPr>
            <p:ph type="dt" sz="half" idx="10"/>
            <p:custDataLst>
              <p:tags r:id="rId5"/>
            </p:custDataLst>
          </p:nvPr>
        </p:nvSpPr>
        <p:spPr/>
        <p:txBody>
          <a:bodyPr/>
          <a:lstStyle>
            <a:lvl1pPr>
              <a:lnSpc>
                <a:spcPct val="120000"/>
              </a:lnSpc>
              <a:defRPr u="none" strike="noStrike" kern="1200" cap="none" spc="0" normalizeH="0">
                <a:latin typeface="Arial" panose="020B0604020202020204" pitchFamily="34" charset="0"/>
                <a:ea typeface="Arial" panose="020B0604020202020204" pitchFamily="34" charset="0"/>
              </a:defRPr>
            </a:lvl1pPr>
          </a:lstStyle>
          <a:p>
            <a:fld id="{9EFD9D74-47D9-4702-A33C-335B63B48DBF}" type="datetimeFigureOut">
              <a:rPr lang="zh-CN" altLang="en-US" smtClean="0"/>
              <a:t>2023/4/11</a:t>
            </a:fld>
            <a:endParaRPr lang="zh-CN" altLang="en-US" dirty="0"/>
          </a:p>
        </p:txBody>
      </p:sp>
      <p:sp>
        <p:nvSpPr>
          <p:cNvPr id="6" name="页脚占位符 5"/>
          <p:cNvSpPr>
            <a:spLocks noGrp="1"/>
          </p:cNvSpPr>
          <p:nvPr>
            <p:ph type="ftr" sz="quarter" idx="11"/>
            <p:custDataLst>
              <p:tags r:id="rId6"/>
            </p:custDataLst>
          </p:nvPr>
        </p:nvSpPr>
        <p:spPr/>
        <p:txBody>
          <a:bodyPr/>
          <a:lstStyle>
            <a:lvl1pPr>
              <a:lnSpc>
                <a:spcPct val="120000"/>
              </a:lnSpc>
              <a:defRPr u="none" strike="noStrike" kern="1200" cap="none" spc="0" normalizeH="0">
                <a:latin typeface="Arial" panose="020B0604020202020204" pitchFamily="34" charset="0"/>
                <a:ea typeface="Arial" panose="020B0604020202020204" pitchFamily="34" charset="0"/>
              </a:defRPr>
            </a:lvl1pPr>
          </a:lstStyle>
          <a:p>
            <a:endParaRPr lang="zh-CN" altLang="en-US" dirty="0"/>
          </a:p>
        </p:txBody>
      </p:sp>
      <p:sp>
        <p:nvSpPr>
          <p:cNvPr id="7" name="灯片编号占位符 6"/>
          <p:cNvSpPr>
            <a:spLocks noGrp="1"/>
          </p:cNvSpPr>
          <p:nvPr>
            <p:ph type="sldNum" sz="quarter" idx="12"/>
            <p:custDataLst>
              <p:tags r:id="rId7"/>
            </p:custDataLst>
          </p:nvPr>
        </p:nvSpPr>
        <p:spPr/>
        <p:txBody>
          <a:bodyPr/>
          <a:lstStyle>
            <a:lvl1pPr>
              <a:lnSpc>
                <a:spcPct val="120000"/>
              </a:lnSpc>
              <a:defRPr u="none" strike="noStrike" kern="1200" cap="none" spc="0" normalizeH="0">
                <a:latin typeface="Arial" panose="020B0604020202020204" pitchFamily="34" charset="0"/>
                <a:ea typeface="Arial" panose="020B0604020202020204" pitchFamily="34" charset="0"/>
              </a:defRPr>
            </a:lvl1pPr>
          </a:lstStyle>
          <a:p>
            <a:fld id="{FABC47A4-756D-490B-A52F-7D9E2C9FC05F}"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bg>
      <p:bgPr>
        <a:blipFill rotWithShape="1">
          <a:blip r:embed="rId8"/>
          <a:stretch>
            <a:fillRect/>
          </a:stretch>
        </a:blipFill>
        <a:effectLst/>
      </p:bgPr>
    </p:bg>
    <p:spTree>
      <p:nvGrpSpPr>
        <p:cNvPr id="1" name=""/>
        <p:cNvGrpSpPr/>
        <p:nvPr/>
      </p:nvGrpSpPr>
      <p:grpSpPr>
        <a:xfrm>
          <a:off x="0" y="0"/>
          <a:ext cx="0" cy="0"/>
          <a:chOff x="0" y="0"/>
          <a:chExt cx="0" cy="0"/>
        </a:xfrm>
      </p:grpSpPr>
      <p:pic>
        <p:nvPicPr>
          <p:cNvPr id="9" name="图片 8"/>
          <p:cNvPicPr>
            <a:picLocks noChangeAspect="1"/>
          </p:cNvPicPr>
          <p:nvPr userDrawn="1">
            <p:custDataLst>
              <p:tags r:id="rId1"/>
            </p:custDataLst>
          </p:nvPr>
        </p:nvPicPr>
        <p:blipFill>
          <a:blip r:embed="rId9" cstate="screen"/>
          <a:srcRect/>
          <a:stretch>
            <a:fillRect/>
          </a:stretch>
        </p:blipFill>
        <p:spPr>
          <a:xfrm rot="5400000">
            <a:off x="-2175510" y="2769235"/>
            <a:ext cx="5594985" cy="1243965"/>
          </a:xfrm>
          <a:custGeom>
            <a:avLst/>
            <a:gdLst>
              <a:gd name="connsiteX0" fmla="*/ 0 w 12192000"/>
              <a:gd name="connsiteY0" fmla="*/ 0 h 2710543"/>
              <a:gd name="connsiteX1" fmla="*/ 12192000 w 12192000"/>
              <a:gd name="connsiteY1" fmla="*/ 0 h 2710543"/>
              <a:gd name="connsiteX2" fmla="*/ 12192000 w 12192000"/>
              <a:gd name="connsiteY2" fmla="*/ 2710543 h 2710543"/>
              <a:gd name="connsiteX3" fmla="*/ 0 w 12192000"/>
              <a:gd name="connsiteY3" fmla="*/ 2710543 h 2710543"/>
            </a:gdLst>
            <a:ahLst/>
            <a:cxnLst>
              <a:cxn ang="0">
                <a:pos x="connsiteX0" y="connsiteY0"/>
              </a:cxn>
              <a:cxn ang="0">
                <a:pos x="connsiteX1" y="connsiteY1"/>
              </a:cxn>
              <a:cxn ang="0">
                <a:pos x="connsiteX2" y="connsiteY2"/>
              </a:cxn>
              <a:cxn ang="0">
                <a:pos x="connsiteX3" y="connsiteY3"/>
              </a:cxn>
            </a:cxnLst>
            <a:rect l="l" t="t" r="r" b="b"/>
            <a:pathLst>
              <a:path w="12192000" h="2710543">
                <a:moveTo>
                  <a:pt x="0" y="0"/>
                </a:moveTo>
                <a:lnTo>
                  <a:pt x="12192000" y="0"/>
                </a:lnTo>
                <a:lnTo>
                  <a:pt x="12192000" y="2710543"/>
                </a:lnTo>
                <a:lnTo>
                  <a:pt x="0" y="2710543"/>
                </a:lnTo>
                <a:close/>
              </a:path>
            </a:pathLst>
          </a:custGeom>
        </p:spPr>
      </p:pic>
      <p:sp>
        <p:nvSpPr>
          <p:cNvPr id="2" name="竖排标题 1"/>
          <p:cNvSpPr>
            <a:spLocks noGrp="1"/>
          </p:cNvSpPr>
          <p:nvPr>
            <p:ph type="title" orient="vert"/>
            <p:custDataLst>
              <p:tags r:id="rId2"/>
            </p:custDataLst>
          </p:nvPr>
        </p:nvSpPr>
        <p:spPr>
          <a:xfrm>
            <a:off x="10571135" y="952508"/>
            <a:ext cx="950984" cy="5388907"/>
          </a:xfrm>
        </p:spPr>
        <p:txBody>
          <a:bodyPr vert="eaVert" lIns="101600" tIns="38100" rIns="76200" bIns="38100" rtlCol="0" anchor="ctr" anchorCtr="0">
            <a:noAutofit/>
          </a:bodyPr>
          <a:lstStyle>
            <a:lvl1pPr marL="0" marR="0" lvl="0" algn="l" defTabSz="914400" rtl="0" eaLnBrk="1" fontAlgn="auto" latinLnBrk="0" hangingPunct="1">
              <a:lnSpc>
                <a:spcPct val="100000"/>
              </a:lnSpc>
              <a:spcAft>
                <a:spcPts val="0"/>
              </a:spcAft>
              <a:buNone/>
              <a:defRPr kumimoji="0" lang="zh-CN" altLang="en-US" sz="2400" b="1" i="0" u="none" strike="noStrike" kern="1200" cap="none" spc="0" normalizeH="0" baseline="0" noProof="1" dirty="0">
                <a:solidFill>
                  <a:schemeClr val="accent1"/>
                </a:solidFill>
                <a:uFillTx/>
                <a:latin typeface="Arial" panose="020B0604020202020204" pitchFamily="34" charset="0"/>
                <a:ea typeface="Arial" panose="020B0604020202020204" pitchFamily="34" charset="0"/>
                <a:cs typeface="+mj-cs"/>
                <a:sym typeface="+mn-ea"/>
              </a:defRPr>
            </a:lvl1pPr>
          </a:lstStyle>
          <a:p>
            <a:pPr lvl="0"/>
            <a:r>
              <a:rPr dirty="0">
                <a:sym typeface="+mn-ea"/>
              </a:rPr>
              <a:t>单击此处编辑母版标题样式</a:t>
            </a:r>
          </a:p>
        </p:txBody>
      </p:sp>
      <p:sp>
        <p:nvSpPr>
          <p:cNvPr id="3" name="竖排文字占位符 2"/>
          <p:cNvSpPr>
            <a:spLocks noGrp="1"/>
          </p:cNvSpPr>
          <p:nvPr>
            <p:ph type="body" orient="vert" idx="1"/>
            <p:custDataLst>
              <p:tags r:id="rId3"/>
            </p:custDataLst>
          </p:nvPr>
        </p:nvSpPr>
        <p:spPr>
          <a:xfrm>
            <a:off x="669925" y="952500"/>
            <a:ext cx="9828101" cy="5388907"/>
          </a:xfrm>
        </p:spPr>
        <p:txBody>
          <a:bodyPr vert="eaVert"/>
          <a:lstStyle>
            <a:lvl1pPr marL="514350" indent="-285750" eaLnBrk="1" fontAlgn="auto" latinLnBrk="0" hangingPunct="1">
              <a:lnSpc>
                <a:spcPct val="130000"/>
              </a:lnSpc>
              <a:buFont typeface="Arial" panose="020B0604020202020204" pitchFamily="34" charset="0"/>
              <a:buChar char="•"/>
              <a:defRPr u="none" strike="noStrike" kern="1200" cap="none" spc="0" normalizeH="0" baseline="0">
                <a:solidFill>
                  <a:schemeClr val="bg1"/>
                </a:solidFill>
                <a:latin typeface="Arial" panose="020B0604020202020204" pitchFamily="34" charset="0"/>
                <a:ea typeface="Arial" panose="020B0604020202020204" pitchFamily="34" charset="0"/>
              </a:defRPr>
            </a:lvl1pPr>
            <a:lvl2pPr marL="971550" indent="-285750" eaLnBrk="1" fontAlgn="auto" latinLnBrk="0" hangingPunct="1">
              <a:lnSpc>
                <a:spcPct val="130000"/>
              </a:lnSpc>
              <a:buFont typeface="Arial" panose="020B0604020202020204" pitchFamily="34" charset="0"/>
              <a:buChar char="•"/>
              <a:defRPr u="none" strike="noStrike" kern="1200" cap="none" spc="0" normalizeH="0" baseline="0">
                <a:solidFill>
                  <a:schemeClr val="bg1"/>
                </a:solidFill>
                <a:latin typeface="Arial" panose="020B0604020202020204" pitchFamily="34" charset="0"/>
                <a:ea typeface="Arial" panose="020B0604020202020204" pitchFamily="34" charset="0"/>
              </a:defRPr>
            </a:lvl2pPr>
            <a:lvl3pPr marL="1428750" indent="-285750" eaLnBrk="1" fontAlgn="auto" latinLnBrk="0" hangingPunct="1">
              <a:lnSpc>
                <a:spcPct val="130000"/>
              </a:lnSpc>
              <a:buFont typeface="Arial" panose="020B0604020202020204" pitchFamily="34" charset="0"/>
              <a:buChar char="•"/>
              <a:defRPr u="none" strike="noStrike" kern="1200" cap="none" spc="0" normalizeH="0" baseline="0">
                <a:solidFill>
                  <a:schemeClr val="bg1"/>
                </a:solidFill>
                <a:latin typeface="Arial" panose="020B0604020202020204" pitchFamily="34" charset="0"/>
                <a:ea typeface="Arial" panose="020B0604020202020204" pitchFamily="34" charset="0"/>
              </a:defRPr>
            </a:lvl3pPr>
            <a:lvl4pPr marL="1885950" indent="-285750" eaLnBrk="1" fontAlgn="auto" latinLnBrk="0" hangingPunct="1">
              <a:lnSpc>
                <a:spcPct val="130000"/>
              </a:lnSpc>
              <a:buFont typeface="Arial" panose="020B0604020202020204" pitchFamily="34" charset="0"/>
              <a:buChar char="•"/>
              <a:defRPr u="none" strike="noStrike" kern="1200" cap="none" spc="0" normalizeH="0" baseline="0">
                <a:solidFill>
                  <a:schemeClr val="bg1"/>
                </a:solidFill>
                <a:latin typeface="Arial" panose="020B0604020202020204" pitchFamily="34" charset="0"/>
                <a:ea typeface="Arial" panose="020B0604020202020204" pitchFamily="34" charset="0"/>
              </a:defRPr>
            </a:lvl4pPr>
            <a:lvl5pPr marL="2343150" indent="-285750" eaLnBrk="1" fontAlgn="auto" latinLnBrk="0" hangingPunct="1">
              <a:lnSpc>
                <a:spcPct val="130000"/>
              </a:lnSpc>
              <a:buFont typeface="Arial" panose="020B0604020202020204" pitchFamily="34" charset="0"/>
              <a:buChar char="•"/>
              <a:defRPr u="none" strike="noStrike" kern="1200" cap="none" spc="0" normalizeH="0" baseline="0">
                <a:solidFill>
                  <a:schemeClr val="bg1"/>
                </a:solidFill>
                <a:latin typeface="Arial" panose="020B0604020202020204" pitchFamily="34" charset="0"/>
                <a:ea typeface="Arial" panose="020B0604020202020204" pitchFamily="34" charset="0"/>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custDataLst>
              <p:tags r:id="rId4"/>
            </p:custDataLst>
          </p:nvPr>
        </p:nvSpPr>
        <p:spPr/>
        <p:txBody>
          <a:bodyPr/>
          <a:lstStyle>
            <a:lvl1pPr>
              <a:lnSpc>
                <a:spcPct val="120000"/>
              </a:lnSpc>
              <a:defRPr u="none" strike="noStrike" kern="1200" cap="none" spc="0" normalizeH="0">
                <a:latin typeface="Arial" panose="020B0604020202020204" pitchFamily="34" charset="0"/>
                <a:ea typeface="Arial" panose="020B0604020202020204" pitchFamily="34" charset="0"/>
              </a:defRPr>
            </a:lvl1pPr>
          </a:lstStyle>
          <a:p>
            <a:fld id="{760FBDFE-C587-4B4C-A407-44438C67B59E}" type="datetimeFigureOut">
              <a:rPr lang="zh-CN" altLang="en-US" smtClean="0"/>
              <a:t>2023/4/11</a:t>
            </a:fld>
            <a:endParaRPr lang="zh-CN" altLang="en-US"/>
          </a:p>
        </p:txBody>
      </p:sp>
      <p:sp>
        <p:nvSpPr>
          <p:cNvPr id="5" name="页脚占位符 4"/>
          <p:cNvSpPr>
            <a:spLocks noGrp="1"/>
          </p:cNvSpPr>
          <p:nvPr>
            <p:ph type="ftr" sz="quarter" idx="11"/>
            <p:custDataLst>
              <p:tags r:id="rId5"/>
            </p:custDataLst>
          </p:nvPr>
        </p:nvSpPr>
        <p:spPr/>
        <p:txBody>
          <a:bodyPr/>
          <a:lstStyle>
            <a:lvl1pPr>
              <a:lnSpc>
                <a:spcPct val="120000"/>
              </a:lnSpc>
              <a:defRPr u="none" strike="noStrike" kern="1200" cap="none" spc="0" normalizeH="0">
                <a:latin typeface="Arial" panose="020B0604020202020204" pitchFamily="34" charset="0"/>
                <a:ea typeface="Arial" panose="020B0604020202020204" pitchFamily="34" charset="0"/>
              </a:defRPr>
            </a:lvl1pPr>
          </a:lstStyle>
          <a:p>
            <a:endParaRPr lang="zh-CN" altLang="en-US"/>
          </a:p>
        </p:txBody>
      </p:sp>
      <p:sp>
        <p:nvSpPr>
          <p:cNvPr id="6" name="灯片编号占位符 5"/>
          <p:cNvSpPr>
            <a:spLocks noGrp="1"/>
          </p:cNvSpPr>
          <p:nvPr>
            <p:ph type="sldNum" sz="quarter" idx="12"/>
            <p:custDataLst>
              <p:tags r:id="rId6"/>
            </p:custDataLst>
          </p:nvPr>
        </p:nvSpPr>
        <p:spPr/>
        <p:txBody>
          <a:bodyPr/>
          <a:lstStyle>
            <a:lvl1pPr>
              <a:lnSpc>
                <a:spcPct val="120000"/>
              </a:lnSpc>
              <a:defRPr u="none" strike="noStrike" kern="1200" cap="none" spc="0" normalizeH="0">
                <a:latin typeface="Arial" panose="020B0604020202020204" pitchFamily="34" charset="0"/>
                <a:ea typeface="Arial" panose="020B0604020202020204" pitchFamily="34" charset="0"/>
              </a:defRPr>
            </a:lvl1pPr>
          </a:lstStyle>
          <a:p>
            <a:fld id="{49AE70B2-8BF9-45C0-BB95-33D1B9D3A854}"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ags" Target="../tags/tag2.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ags" Target="../tags/tag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ags" Target="../tags/tag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ags" Target="../tags/tag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ags" Target="../tags/tag4.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ags" Target="../tags/tag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20"/>
            </p:custDataLst>
          </p:nvPr>
        </p:nvSpPr>
        <p:spPr>
          <a:xfrm>
            <a:off x="669882" y="443230"/>
            <a:ext cx="10852237" cy="441964"/>
          </a:xfrm>
          <a:prstGeom prst="rect">
            <a:avLst/>
          </a:prstGeom>
        </p:spPr>
        <p:txBody>
          <a:bodyPr vert="horz" lIns="101600" tIns="38100" rIns="76200" bIns="38100" rtlCol="0" anchor="t" anchorCtr="0">
            <a:noAutofit/>
          </a:bodyPr>
          <a:lstStyle/>
          <a:p>
            <a:r>
              <a:rPr lang="zh-CN" altLang="en-US" dirty="0"/>
              <a:t>单击此处编辑母版标题样式</a:t>
            </a:r>
          </a:p>
        </p:txBody>
      </p:sp>
      <p:sp>
        <p:nvSpPr>
          <p:cNvPr id="3" name="文本占位符 2"/>
          <p:cNvSpPr>
            <a:spLocks noGrp="1"/>
          </p:cNvSpPr>
          <p:nvPr>
            <p:ph type="body" idx="1"/>
            <p:custDataLst>
              <p:tags r:id="rId21"/>
            </p:custDataLst>
          </p:nvPr>
        </p:nvSpPr>
        <p:spPr>
          <a:xfrm>
            <a:off x="669882" y="952508"/>
            <a:ext cx="10852237" cy="5388907"/>
          </a:xfrm>
          <a:prstGeom prst="rect">
            <a:avLst/>
          </a:prstGeom>
        </p:spPr>
        <p:txBody>
          <a:bodyPr vert="horz" lIns="101600" tIns="0" rIns="82550" bIns="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custDataLst>
              <p:tags r:id="rId22"/>
            </p:custDataLst>
          </p:nvPr>
        </p:nvSpPr>
        <p:spPr>
          <a:xfrm>
            <a:off x="879742" y="6349833"/>
            <a:ext cx="2700000" cy="316800"/>
          </a:xfrm>
          <a:prstGeom prst="rect">
            <a:avLst/>
          </a:prstGeom>
        </p:spPr>
        <p:txBody>
          <a:bodyPr vert="horz" lIns="91440" tIns="45720" rIns="91440" bIns="45720" rtlCol="0" anchor="ctr">
            <a:normAutofit/>
          </a:bodyPr>
          <a:lstStyle>
            <a:lvl1pPr algn="l">
              <a:lnSpc>
                <a:spcPct val="120000"/>
              </a:lnSpc>
              <a:defRPr sz="1200" u="none" strike="noStrike" kern="1200" cap="none" spc="0" normalizeH="0">
                <a:solidFill>
                  <a:schemeClr val="tx1">
                    <a:tint val="75000"/>
                  </a:schemeClr>
                </a:solidFill>
                <a:latin typeface="Arial" panose="020B0604020202020204" pitchFamily="34" charset="0"/>
                <a:ea typeface="Arial" panose="020B0604020202020204" pitchFamily="34" charset="0"/>
              </a:defRPr>
            </a:lvl1pPr>
          </a:lstStyle>
          <a:p>
            <a:fld id="{760FBDFE-C587-4B4C-A407-44438C67B59E}" type="datetimeFigureOut">
              <a:rPr lang="zh-CN" altLang="en-US" smtClean="0"/>
              <a:t>2023/4/11</a:t>
            </a:fld>
            <a:endParaRPr lang="zh-CN" altLang="en-US"/>
          </a:p>
        </p:txBody>
      </p:sp>
      <p:sp>
        <p:nvSpPr>
          <p:cNvPr id="5" name="页脚占位符 4"/>
          <p:cNvSpPr>
            <a:spLocks noGrp="1"/>
          </p:cNvSpPr>
          <p:nvPr>
            <p:ph type="ftr" sz="quarter" idx="3"/>
            <p:custDataLst>
              <p:tags r:id="rId23"/>
            </p:custDataLst>
          </p:nvPr>
        </p:nvSpPr>
        <p:spPr>
          <a:xfrm>
            <a:off x="4116000" y="6349833"/>
            <a:ext cx="3960000" cy="316800"/>
          </a:xfrm>
          <a:prstGeom prst="rect">
            <a:avLst/>
          </a:prstGeom>
        </p:spPr>
        <p:txBody>
          <a:bodyPr vert="horz" lIns="91440" tIns="45720" rIns="91440" bIns="45720" rtlCol="0" anchor="ctr">
            <a:normAutofit/>
          </a:bodyPr>
          <a:lstStyle>
            <a:lvl1pPr algn="ctr">
              <a:lnSpc>
                <a:spcPct val="120000"/>
              </a:lnSpc>
              <a:defRPr sz="1200" u="none" strike="noStrike" kern="1200" cap="none" spc="0" normalizeH="0">
                <a:solidFill>
                  <a:schemeClr val="tx1">
                    <a:tint val="75000"/>
                  </a:schemeClr>
                </a:solidFill>
                <a:latin typeface="Arial" panose="020B0604020202020204" pitchFamily="34" charset="0"/>
                <a:ea typeface="Arial" panose="020B0604020202020204" pitchFamily="34" charset="0"/>
              </a:defRPr>
            </a:lvl1pPr>
          </a:lstStyle>
          <a:p>
            <a:endParaRPr lang="zh-CN" altLang="en-US" dirty="0"/>
          </a:p>
        </p:txBody>
      </p:sp>
      <p:sp>
        <p:nvSpPr>
          <p:cNvPr id="6" name="灯片编号占位符 5"/>
          <p:cNvSpPr>
            <a:spLocks noGrp="1"/>
          </p:cNvSpPr>
          <p:nvPr>
            <p:ph type="sldNum" sz="quarter" idx="4"/>
            <p:custDataLst>
              <p:tags r:id="rId24"/>
            </p:custDataLst>
          </p:nvPr>
        </p:nvSpPr>
        <p:spPr>
          <a:xfrm>
            <a:off x="8610600" y="6349833"/>
            <a:ext cx="2700000" cy="316800"/>
          </a:xfrm>
          <a:prstGeom prst="rect">
            <a:avLst/>
          </a:prstGeom>
        </p:spPr>
        <p:txBody>
          <a:bodyPr vert="horz" lIns="91440" tIns="45720" rIns="91440" bIns="45720" rtlCol="0" anchor="ctr">
            <a:normAutofit/>
          </a:bodyPr>
          <a:lstStyle>
            <a:lvl1pPr algn="r">
              <a:lnSpc>
                <a:spcPct val="120000"/>
              </a:lnSpc>
              <a:defRPr sz="1200" u="none" strike="noStrike" kern="1200" cap="none" spc="0" normalizeH="0">
                <a:solidFill>
                  <a:schemeClr val="tx1">
                    <a:tint val="75000"/>
                  </a:schemeClr>
                </a:solidFill>
                <a:latin typeface="Arial" panose="020B0604020202020204" pitchFamily="34" charset="0"/>
                <a:ea typeface="Arial" panose="020B0604020202020204" pitchFamily="34" charset="0"/>
              </a:defRPr>
            </a:lvl1pPr>
          </a:lstStyle>
          <a:p>
            <a:fld id="{49AE70B2-8BF9-45C0-BB95-33D1B9D3A854}" type="slidenum">
              <a:rPr lang="zh-CN" altLang="en-US" smtClean="0"/>
              <a:t>‹#›</a:t>
            </a:fld>
            <a:endParaRPr lang="zh-CN" altLang="en-US" dirty="0"/>
          </a:p>
        </p:txBody>
      </p:sp>
      <p:sp>
        <p:nvSpPr>
          <p:cNvPr id="7" name="KSO_TEMPLATE" hidden="1"/>
          <p:cNvSpPr/>
          <p:nvPr userDrawn="1">
            <p:custDataLst>
              <p:tags r:id="rId25"/>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Lst>
  <p:txStyles>
    <p:titleStyle>
      <a:lvl1pPr algn="l" defTabSz="914400" rtl="0" eaLnBrk="1" fontAlgn="auto" latinLnBrk="0" hangingPunct="1">
        <a:lnSpc>
          <a:spcPct val="100000"/>
        </a:lnSpc>
        <a:spcBef>
          <a:spcPct val="0"/>
        </a:spcBef>
        <a:buNone/>
        <a:defRPr sz="2400" b="1" u="none" strike="noStrike" kern="1200" cap="none" spc="0" normalizeH="0" baseline="0">
          <a:solidFill>
            <a:schemeClr val="tx1">
              <a:lumMod val="85000"/>
              <a:lumOff val="15000"/>
            </a:schemeClr>
          </a:solidFill>
          <a:uFillTx/>
          <a:latin typeface="Arial" panose="020B0604020202020204" pitchFamily="34" charset="0"/>
          <a:ea typeface="Arial" panose="020B0604020202020204" pitchFamily="34" charset="0"/>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0" normalizeH="0" baseline="0">
          <a:solidFill>
            <a:schemeClr val="tx1">
              <a:lumMod val="85000"/>
              <a:lumOff val="15000"/>
            </a:schemeClr>
          </a:solidFill>
          <a:uFillTx/>
          <a:latin typeface="Arial" panose="020B0604020202020204" pitchFamily="34" charset="0"/>
          <a:ea typeface="Arial" panose="020B0604020202020204" pitchFamily="34" charset="0"/>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0" normalizeH="0" baseline="0">
          <a:solidFill>
            <a:schemeClr val="tx1">
              <a:lumMod val="85000"/>
              <a:lumOff val="15000"/>
            </a:schemeClr>
          </a:solidFill>
          <a:uFillTx/>
          <a:latin typeface="Arial" panose="020B0604020202020204" pitchFamily="34" charset="0"/>
          <a:ea typeface="Arial" panose="020B0604020202020204" pitchFamily="34" charset="0"/>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0" normalizeH="0" baseline="0">
          <a:solidFill>
            <a:schemeClr val="tx1">
              <a:lumMod val="85000"/>
              <a:lumOff val="15000"/>
            </a:schemeClr>
          </a:solidFill>
          <a:uFillTx/>
          <a:latin typeface="Arial" panose="020B0604020202020204" pitchFamily="34" charset="0"/>
          <a:ea typeface="Arial" panose="020B0604020202020204" pitchFamily="34" charset="0"/>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0" normalizeH="0" baseline="0">
          <a:solidFill>
            <a:schemeClr val="tx1">
              <a:lumMod val="85000"/>
              <a:lumOff val="15000"/>
            </a:schemeClr>
          </a:solidFill>
          <a:uFillTx/>
          <a:latin typeface="Arial" panose="020B0604020202020204" pitchFamily="34" charset="0"/>
          <a:ea typeface="Arial" panose="020B0604020202020204" pitchFamily="34" charset="0"/>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0" normalizeH="0" baseline="0">
          <a:solidFill>
            <a:schemeClr val="tx1">
              <a:lumMod val="85000"/>
              <a:lumOff val="15000"/>
            </a:schemeClr>
          </a:solidFill>
          <a:uFillTx/>
          <a:latin typeface="Arial" panose="020B0604020202020204" pitchFamily="34" charset="0"/>
          <a:ea typeface="Arial" panose="020B0604020202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tags" Target="../tags/tag127.xml"/><Relationship Id="rId2" Type="http://schemas.openxmlformats.org/officeDocument/2006/relationships/tags" Target="../tags/tag126.xml"/><Relationship Id="rId1" Type="http://schemas.openxmlformats.org/officeDocument/2006/relationships/themeOverride" Target="../theme/themeOverride1.xml"/><Relationship Id="rId6" Type="http://schemas.openxmlformats.org/officeDocument/2006/relationships/notesSlide" Target="../notesSlides/notesSlide1.xml"/><Relationship Id="rId5" Type="http://schemas.openxmlformats.org/officeDocument/2006/relationships/slideLayout" Target="../slideLayouts/slideLayout1.xml"/><Relationship Id="rId4" Type="http://schemas.openxmlformats.org/officeDocument/2006/relationships/tags" Target="../tags/tag128.xml"/></Relationships>
</file>

<file path=ppt/slides/_rels/slide10.xml.rels><?xml version="1.0" encoding="UTF-8" standalone="yes"?>
<Relationships xmlns="http://schemas.openxmlformats.org/package/2006/relationships"><Relationship Id="rId3" Type="http://schemas.openxmlformats.org/officeDocument/2006/relationships/tags" Target="../tags/tag173.xml"/><Relationship Id="rId7" Type="http://schemas.openxmlformats.org/officeDocument/2006/relationships/image" Target="../media/image23.jpeg"/><Relationship Id="rId2" Type="http://schemas.openxmlformats.org/officeDocument/2006/relationships/tags" Target="../tags/tag172.xml"/><Relationship Id="rId1" Type="http://schemas.openxmlformats.org/officeDocument/2006/relationships/tags" Target="../tags/tag171.xml"/><Relationship Id="rId6" Type="http://schemas.openxmlformats.org/officeDocument/2006/relationships/notesSlide" Target="../notesSlides/notesSlide9.xml"/><Relationship Id="rId5" Type="http://schemas.openxmlformats.org/officeDocument/2006/relationships/slideLayout" Target="../slideLayouts/slideLayout15.xml"/><Relationship Id="rId4" Type="http://schemas.openxmlformats.org/officeDocument/2006/relationships/tags" Target="../tags/tag174.xml"/></Relationships>
</file>

<file path=ppt/slides/_rels/slide2.xml.rels><?xml version="1.0" encoding="UTF-8" standalone="yes"?>
<Relationships xmlns="http://schemas.openxmlformats.org/package/2006/relationships"><Relationship Id="rId8" Type="http://schemas.openxmlformats.org/officeDocument/2006/relationships/tags" Target="../tags/tag135.xml"/><Relationship Id="rId13" Type="http://schemas.openxmlformats.org/officeDocument/2006/relationships/image" Target="../media/image10.png"/><Relationship Id="rId3" Type="http://schemas.openxmlformats.org/officeDocument/2006/relationships/tags" Target="../tags/tag130.xml"/><Relationship Id="rId7" Type="http://schemas.openxmlformats.org/officeDocument/2006/relationships/tags" Target="../tags/tag134.xml"/><Relationship Id="rId12" Type="http://schemas.openxmlformats.org/officeDocument/2006/relationships/notesSlide" Target="../notesSlides/notesSlide2.xml"/><Relationship Id="rId2" Type="http://schemas.openxmlformats.org/officeDocument/2006/relationships/tags" Target="../tags/tag129.xml"/><Relationship Id="rId1" Type="http://schemas.openxmlformats.org/officeDocument/2006/relationships/themeOverride" Target="../theme/themeOverride2.xml"/><Relationship Id="rId6" Type="http://schemas.openxmlformats.org/officeDocument/2006/relationships/tags" Target="../tags/tag133.xml"/><Relationship Id="rId11" Type="http://schemas.openxmlformats.org/officeDocument/2006/relationships/slideLayout" Target="../slideLayouts/slideLayout6.xml"/><Relationship Id="rId5" Type="http://schemas.openxmlformats.org/officeDocument/2006/relationships/tags" Target="../tags/tag132.xml"/><Relationship Id="rId15" Type="http://schemas.openxmlformats.org/officeDocument/2006/relationships/image" Target="../media/image12.png"/><Relationship Id="rId10" Type="http://schemas.openxmlformats.org/officeDocument/2006/relationships/tags" Target="../tags/tag137.xml"/><Relationship Id="rId4" Type="http://schemas.openxmlformats.org/officeDocument/2006/relationships/tags" Target="../tags/tag131.xml"/><Relationship Id="rId9" Type="http://schemas.openxmlformats.org/officeDocument/2006/relationships/tags" Target="../tags/tag136.xml"/><Relationship Id="rId14" Type="http://schemas.openxmlformats.org/officeDocument/2006/relationships/image" Target="../media/image11.png"/></Relationships>
</file>

<file path=ppt/slides/_rels/slide3.xml.rels><?xml version="1.0" encoding="UTF-8" standalone="yes"?>
<Relationships xmlns="http://schemas.openxmlformats.org/package/2006/relationships"><Relationship Id="rId8" Type="http://schemas.openxmlformats.org/officeDocument/2006/relationships/tags" Target="../tags/tag145.xml"/><Relationship Id="rId13" Type="http://schemas.openxmlformats.org/officeDocument/2006/relationships/image" Target="../media/image11.png"/><Relationship Id="rId3" Type="http://schemas.openxmlformats.org/officeDocument/2006/relationships/tags" Target="../tags/tag140.xml"/><Relationship Id="rId7" Type="http://schemas.openxmlformats.org/officeDocument/2006/relationships/tags" Target="../tags/tag144.xml"/><Relationship Id="rId12" Type="http://schemas.openxmlformats.org/officeDocument/2006/relationships/image" Target="../media/image13.png"/><Relationship Id="rId2" Type="http://schemas.openxmlformats.org/officeDocument/2006/relationships/tags" Target="../tags/tag139.xml"/><Relationship Id="rId1" Type="http://schemas.openxmlformats.org/officeDocument/2006/relationships/tags" Target="../tags/tag138.xml"/><Relationship Id="rId6" Type="http://schemas.openxmlformats.org/officeDocument/2006/relationships/tags" Target="../tags/tag143.xml"/><Relationship Id="rId11" Type="http://schemas.openxmlformats.org/officeDocument/2006/relationships/image" Target="../media/image10.png"/><Relationship Id="rId5" Type="http://schemas.openxmlformats.org/officeDocument/2006/relationships/tags" Target="../tags/tag142.xml"/><Relationship Id="rId10" Type="http://schemas.openxmlformats.org/officeDocument/2006/relationships/notesSlide" Target="../notesSlides/notesSlide3.xml"/><Relationship Id="rId4" Type="http://schemas.openxmlformats.org/officeDocument/2006/relationships/tags" Target="../tags/tag141.xml"/><Relationship Id="rId9" Type="http://schemas.openxmlformats.org/officeDocument/2006/relationships/slideLayout" Target="../slideLayouts/slideLayout6.xml"/><Relationship Id="rId14" Type="http://schemas.openxmlformats.org/officeDocument/2006/relationships/image" Target="../media/image12.png"/></Relationships>
</file>

<file path=ppt/slides/_rels/slide4.xml.rels><?xml version="1.0" encoding="UTF-8" standalone="yes"?>
<Relationships xmlns="http://schemas.openxmlformats.org/package/2006/relationships"><Relationship Id="rId8" Type="http://schemas.openxmlformats.org/officeDocument/2006/relationships/tags" Target="../tags/tag153.xml"/><Relationship Id="rId13" Type="http://schemas.openxmlformats.org/officeDocument/2006/relationships/image" Target="../media/image10.png"/><Relationship Id="rId3" Type="http://schemas.openxmlformats.org/officeDocument/2006/relationships/tags" Target="../tags/tag148.xml"/><Relationship Id="rId7" Type="http://schemas.openxmlformats.org/officeDocument/2006/relationships/tags" Target="../tags/tag152.xml"/><Relationship Id="rId12" Type="http://schemas.openxmlformats.org/officeDocument/2006/relationships/notesSlide" Target="../notesSlides/notesSlide4.xml"/><Relationship Id="rId2" Type="http://schemas.openxmlformats.org/officeDocument/2006/relationships/tags" Target="../tags/tag147.xml"/><Relationship Id="rId16" Type="http://schemas.openxmlformats.org/officeDocument/2006/relationships/image" Target="../media/image12.png"/><Relationship Id="rId1" Type="http://schemas.openxmlformats.org/officeDocument/2006/relationships/tags" Target="../tags/tag146.xml"/><Relationship Id="rId6" Type="http://schemas.openxmlformats.org/officeDocument/2006/relationships/tags" Target="../tags/tag151.xml"/><Relationship Id="rId11" Type="http://schemas.openxmlformats.org/officeDocument/2006/relationships/slideLayout" Target="../slideLayouts/slideLayout6.xml"/><Relationship Id="rId5" Type="http://schemas.openxmlformats.org/officeDocument/2006/relationships/tags" Target="../tags/tag150.xml"/><Relationship Id="rId15" Type="http://schemas.openxmlformats.org/officeDocument/2006/relationships/image" Target="../media/image11.png"/><Relationship Id="rId10" Type="http://schemas.openxmlformats.org/officeDocument/2006/relationships/tags" Target="../tags/tag155.xml"/><Relationship Id="rId4" Type="http://schemas.openxmlformats.org/officeDocument/2006/relationships/tags" Target="../tags/tag149.xml"/><Relationship Id="rId9" Type="http://schemas.openxmlformats.org/officeDocument/2006/relationships/tags" Target="../tags/tag154.xml"/><Relationship Id="rId14"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png"/><Relationship Id="rId1" Type="http://schemas.openxmlformats.org/officeDocument/2006/relationships/slideLayout" Target="../slideLayouts/slideLayout10.xml"/><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tags" Target="../tags/tag158.xml"/><Relationship Id="rId7" Type="http://schemas.openxmlformats.org/officeDocument/2006/relationships/image" Target="../media/image17.png"/><Relationship Id="rId2" Type="http://schemas.openxmlformats.org/officeDocument/2006/relationships/tags" Target="../tags/tag157.xml"/><Relationship Id="rId1" Type="http://schemas.openxmlformats.org/officeDocument/2006/relationships/tags" Target="../tags/tag156.xml"/><Relationship Id="rId6" Type="http://schemas.openxmlformats.org/officeDocument/2006/relationships/notesSlide" Target="../notesSlides/notesSlide5.xml"/><Relationship Id="rId5" Type="http://schemas.openxmlformats.org/officeDocument/2006/relationships/slideLayout" Target="../slideLayouts/slideLayout6.xml"/><Relationship Id="rId4" Type="http://schemas.openxmlformats.org/officeDocument/2006/relationships/tags" Target="../tags/tag159.xml"/><Relationship Id="rId9" Type="http://schemas.openxmlformats.org/officeDocument/2006/relationships/image" Target="../media/image19.png"/></Relationships>
</file>

<file path=ppt/slides/_rels/slide7.xml.rels><?xml version="1.0" encoding="UTF-8" standalone="yes"?>
<Relationships xmlns="http://schemas.openxmlformats.org/package/2006/relationships"><Relationship Id="rId3" Type="http://schemas.openxmlformats.org/officeDocument/2006/relationships/tags" Target="../tags/tag162.xml"/><Relationship Id="rId2" Type="http://schemas.openxmlformats.org/officeDocument/2006/relationships/tags" Target="../tags/tag161.xml"/><Relationship Id="rId1" Type="http://schemas.openxmlformats.org/officeDocument/2006/relationships/tags" Target="../tags/tag160.xml"/><Relationship Id="rId6" Type="http://schemas.openxmlformats.org/officeDocument/2006/relationships/notesSlide" Target="../notesSlides/notesSlide6.xml"/><Relationship Id="rId5" Type="http://schemas.openxmlformats.org/officeDocument/2006/relationships/slideLayout" Target="../slideLayouts/slideLayout6.xml"/><Relationship Id="rId4" Type="http://schemas.openxmlformats.org/officeDocument/2006/relationships/tags" Target="../tags/tag163.xml"/></Relationships>
</file>

<file path=ppt/slides/_rels/slide8.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tags" Target="../tags/tag166.xml"/><Relationship Id="rId7" Type="http://schemas.openxmlformats.org/officeDocument/2006/relationships/image" Target="../media/image20.png"/><Relationship Id="rId2" Type="http://schemas.openxmlformats.org/officeDocument/2006/relationships/tags" Target="../tags/tag165.xml"/><Relationship Id="rId1" Type="http://schemas.openxmlformats.org/officeDocument/2006/relationships/tags" Target="../tags/tag164.xml"/><Relationship Id="rId6" Type="http://schemas.openxmlformats.org/officeDocument/2006/relationships/notesSlide" Target="../notesSlides/notesSlide7.xml"/><Relationship Id="rId5" Type="http://schemas.openxmlformats.org/officeDocument/2006/relationships/slideLayout" Target="../slideLayouts/slideLayout6.xml"/><Relationship Id="rId4" Type="http://schemas.openxmlformats.org/officeDocument/2006/relationships/tags" Target="../tags/tag167.xml"/></Relationships>
</file>

<file path=ppt/slides/_rels/slide9.xml.rels><?xml version="1.0" encoding="UTF-8" standalone="yes"?>
<Relationships xmlns="http://schemas.openxmlformats.org/package/2006/relationships"><Relationship Id="rId3" Type="http://schemas.openxmlformats.org/officeDocument/2006/relationships/tags" Target="../tags/tag170.xml"/><Relationship Id="rId2" Type="http://schemas.openxmlformats.org/officeDocument/2006/relationships/tags" Target="../tags/tag169.xml"/><Relationship Id="rId1" Type="http://schemas.openxmlformats.org/officeDocument/2006/relationships/tags" Target="../tags/tag168.xml"/><Relationship Id="rId6" Type="http://schemas.openxmlformats.org/officeDocument/2006/relationships/image" Target="../media/image22.png"/><Relationship Id="rId5" Type="http://schemas.openxmlformats.org/officeDocument/2006/relationships/notesSlide" Target="../notesSlides/notesSlide8.xml"/><Relationship Id="rId4"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custDataLst>
              <p:tags r:id="rId3"/>
            </p:custDataLst>
          </p:nvPr>
        </p:nvSpPr>
        <p:spPr/>
        <p:txBody>
          <a:bodyPr/>
          <a:lstStyle/>
          <a:p>
            <a:r>
              <a:rPr lang="en-IN" altLang="en-US" b="1"/>
              <a:t>lolihunters</a:t>
            </a:r>
          </a:p>
        </p:txBody>
      </p:sp>
      <p:sp>
        <p:nvSpPr>
          <p:cNvPr id="5" name="副标题 4"/>
          <p:cNvSpPr>
            <a:spLocks noGrp="1"/>
          </p:cNvSpPr>
          <p:nvPr>
            <p:ph type="subTitle" idx="1"/>
            <p:custDataLst>
              <p:tags r:id="rId4"/>
            </p:custDataLst>
          </p:nvPr>
        </p:nvSpPr>
        <p:spPr/>
        <p:txBody>
          <a:bodyPr/>
          <a:lstStyle/>
          <a:p>
            <a:r>
              <a:rPr lang="en-IN" altLang="en-US" sz="2800" dirty="0"/>
              <a:t>(Group no-9)</a:t>
            </a:r>
          </a:p>
        </p:txBody>
      </p:sp>
    </p:spTree>
    <p:custDataLst>
      <p:tags r:id="rId2"/>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custDataLst>
              <p:tags r:id="rId2"/>
            </p:custDataLst>
          </p:nvPr>
        </p:nvSpPr>
        <p:spPr/>
        <p:txBody>
          <a:bodyPr>
            <a:noAutofit/>
          </a:bodyPr>
          <a:lstStyle/>
          <a:p>
            <a:r>
              <a:rPr lang="en-IN" altLang="en-US" sz="6600"/>
              <a:t>Thank you</a:t>
            </a:r>
          </a:p>
        </p:txBody>
      </p:sp>
      <p:sp>
        <p:nvSpPr>
          <p:cNvPr id="6" name="文本占位符 5"/>
          <p:cNvSpPr>
            <a:spLocks noGrp="1"/>
          </p:cNvSpPr>
          <p:nvPr>
            <p:ph type="body" sz="quarter" idx="13"/>
            <p:custDataLst>
              <p:tags r:id="rId3"/>
            </p:custDataLst>
          </p:nvPr>
        </p:nvSpPr>
        <p:spPr/>
        <p:txBody>
          <a:bodyPr/>
          <a:lstStyle/>
          <a:p>
            <a:pPr marL="0" indent="0">
              <a:buNone/>
            </a:pPr>
            <a:r>
              <a:rPr lang="en-IN" altLang="en-US" sz="1200"/>
              <a:t>MeOw!</a:t>
            </a:r>
          </a:p>
        </p:txBody>
      </p:sp>
      <p:pic>
        <p:nvPicPr>
          <p:cNvPr id="9" name="内容占位符 8" descr="C:\Users\Administrator\Desktop\新建主题资源拼正文1期\相关资料\图片汇总0717\康宝兰和他爸\IMG_9445.JPGIMG_9445"/>
          <p:cNvPicPr>
            <a:picLocks noGrp="1" noChangeAspect="1"/>
          </p:cNvPicPr>
          <p:nvPr>
            <p:ph sz="quarter" idx="14"/>
            <p:custDataLst>
              <p:tags r:id="rId4"/>
            </p:custDataLst>
          </p:nvPr>
        </p:nvPicPr>
        <p:blipFill>
          <a:blip r:embed="rId7" cstate="screen"/>
          <a:srcRect/>
          <a:stretch>
            <a:fillRect/>
          </a:stretch>
        </p:blipFill>
        <p:spPr>
          <a:xfrm>
            <a:off x="0" y="2657475"/>
            <a:ext cx="13445490" cy="4200525"/>
          </a:xfrm>
        </p:spPr>
      </p:pic>
    </p:spTree>
    <p:custDataLst>
      <p:tags r:id="rId1"/>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custDataLst>
              <p:tags r:id="rId3"/>
            </p:custDataLst>
          </p:nvPr>
        </p:nvPicPr>
        <p:blipFill rotWithShape="1">
          <a:blip r:embed="rId13" cstate="screen"/>
          <a:srcRect/>
          <a:stretch>
            <a:fillRect/>
          </a:stretch>
        </p:blipFill>
        <p:spPr>
          <a:xfrm>
            <a:off x="749762" y="986873"/>
            <a:ext cx="866190" cy="937890"/>
          </a:xfrm>
          <a:prstGeom prst="rect">
            <a:avLst/>
          </a:prstGeom>
        </p:spPr>
      </p:pic>
      <p:sp>
        <p:nvSpPr>
          <p:cNvPr id="34" name="TextBox 4"/>
          <p:cNvSpPr txBox="1"/>
          <p:nvPr>
            <p:custDataLst>
              <p:tags r:id="rId4"/>
            </p:custDataLst>
          </p:nvPr>
        </p:nvSpPr>
        <p:spPr>
          <a:xfrm>
            <a:off x="1695599" y="1370314"/>
            <a:ext cx="2745954" cy="461665"/>
          </a:xfrm>
          <a:prstGeom prst="rect">
            <a:avLst/>
          </a:prstGeom>
          <a:noFill/>
        </p:spPr>
        <p:txBody>
          <a:bodyPr wrap="square" rtlCol="0">
            <a:normAutofit fontScale="80000" lnSpcReduction="10000"/>
          </a:bodyPr>
          <a:lstStyle/>
          <a:p>
            <a:pPr marL="0" marR="0" lvl="0" indent="0" algn="l" defTabSz="1219200" rtl="0" eaLnBrk="1" fontAlgn="auto" latinLnBrk="0" hangingPunct="1">
              <a:lnSpc>
                <a:spcPct val="100000"/>
              </a:lnSpc>
              <a:spcBef>
                <a:spcPts val="0"/>
              </a:spcBef>
              <a:spcAft>
                <a:spcPts val="0"/>
              </a:spcAft>
              <a:buClrTx/>
              <a:buSzTx/>
              <a:buFontTx/>
              <a:buNone/>
              <a:defRPr/>
            </a:pPr>
            <a:r>
              <a:rPr lang="en-IN" altLang="en-US" sz="2400" dirty="0">
                <a:solidFill>
                  <a:schemeClr val="bg1"/>
                </a:solidFill>
                <a:latin typeface="Arial" panose="020B0604020202020204" pitchFamily="34" charset="0"/>
                <a:ea typeface="Arial" panose="020B0604020202020204" pitchFamily="34" charset="0"/>
              </a:rPr>
              <a:t>Siddharth 211P016-3</a:t>
            </a:r>
            <a:r>
              <a:rPr lang="en-GB" altLang="en-IN" sz="2400" dirty="0">
                <a:solidFill>
                  <a:schemeClr val="bg1"/>
                </a:solidFill>
                <a:latin typeface="Arial" panose="020B0604020202020204" pitchFamily="34" charset="0"/>
                <a:ea typeface="Arial" panose="020B0604020202020204" pitchFamily="34" charset="0"/>
              </a:rPr>
              <a:t>0</a:t>
            </a:r>
            <a:r>
              <a:rPr lang="en-IN" altLang="en-US" sz="2400" dirty="0">
                <a:solidFill>
                  <a:schemeClr val="bg1"/>
                </a:solidFill>
                <a:latin typeface="Arial" panose="020B0604020202020204" pitchFamily="34" charset="0"/>
                <a:ea typeface="Arial" panose="020B0604020202020204" pitchFamily="34" charset="0"/>
              </a:rPr>
              <a:t> </a:t>
            </a:r>
          </a:p>
        </p:txBody>
      </p:sp>
      <p:pic>
        <p:nvPicPr>
          <p:cNvPr id="33" name="图片 32"/>
          <p:cNvPicPr>
            <a:picLocks noChangeAspect="1"/>
          </p:cNvPicPr>
          <p:nvPr>
            <p:custDataLst>
              <p:tags r:id="rId5"/>
            </p:custDataLst>
          </p:nvPr>
        </p:nvPicPr>
        <p:blipFill rotWithShape="1">
          <a:blip r:embed="rId14" cstate="screen"/>
          <a:srcRect/>
          <a:stretch>
            <a:fillRect/>
          </a:stretch>
        </p:blipFill>
        <p:spPr>
          <a:xfrm>
            <a:off x="3817179" y="1956500"/>
            <a:ext cx="866190" cy="937890"/>
          </a:xfrm>
          <a:prstGeom prst="rect">
            <a:avLst/>
          </a:prstGeom>
        </p:spPr>
      </p:pic>
      <p:sp>
        <p:nvSpPr>
          <p:cNvPr id="46" name="TextBox 4"/>
          <p:cNvSpPr txBox="1"/>
          <p:nvPr>
            <p:custDataLst>
              <p:tags r:id="rId6"/>
            </p:custDataLst>
          </p:nvPr>
        </p:nvSpPr>
        <p:spPr>
          <a:xfrm>
            <a:off x="4683369" y="2210599"/>
            <a:ext cx="2646878" cy="461665"/>
          </a:xfrm>
          <a:prstGeom prst="rect">
            <a:avLst/>
          </a:prstGeom>
          <a:noFill/>
        </p:spPr>
        <p:txBody>
          <a:bodyPr wrap="square" rtlCol="0">
            <a:normAutofit fontScale="87500"/>
          </a:bodyPr>
          <a:lstStyle/>
          <a:p>
            <a:pPr marL="0" marR="0" lvl="0" indent="0" algn="l" defTabSz="1219200" rtl="0" eaLnBrk="1" fontAlgn="auto" latinLnBrk="0" hangingPunct="1">
              <a:lnSpc>
                <a:spcPct val="100000"/>
              </a:lnSpc>
              <a:spcBef>
                <a:spcPts val="0"/>
              </a:spcBef>
              <a:spcAft>
                <a:spcPts val="0"/>
              </a:spcAft>
              <a:buClrTx/>
              <a:buSzTx/>
              <a:buFontTx/>
              <a:buNone/>
              <a:defRPr/>
            </a:pPr>
            <a:r>
              <a:rPr lang="en-IN" altLang="en-US" sz="2400" dirty="0">
                <a:solidFill>
                  <a:schemeClr val="bg1"/>
                </a:solidFill>
                <a:latin typeface="Arial" panose="020B0604020202020204" pitchFamily="34" charset="0"/>
                <a:ea typeface="Arial" panose="020B0604020202020204" pitchFamily="34" charset="0"/>
                <a:sym typeface="+mn-ea"/>
              </a:rPr>
              <a:t>Ameen 211P025-1</a:t>
            </a:r>
            <a:r>
              <a:rPr lang="en-GB" altLang="en-IN" sz="2400" dirty="0">
                <a:solidFill>
                  <a:schemeClr val="bg1"/>
                </a:solidFill>
                <a:latin typeface="Arial" panose="020B0604020202020204" pitchFamily="34" charset="0"/>
                <a:ea typeface="Arial" panose="020B0604020202020204" pitchFamily="34" charset="0"/>
                <a:sym typeface="+mn-ea"/>
              </a:rPr>
              <a:t>4</a:t>
            </a:r>
          </a:p>
        </p:txBody>
      </p:sp>
      <p:pic>
        <p:nvPicPr>
          <p:cNvPr id="32" name="图片 31"/>
          <p:cNvPicPr>
            <a:picLocks noChangeAspect="1"/>
          </p:cNvPicPr>
          <p:nvPr>
            <p:custDataLst>
              <p:tags r:id="rId7"/>
            </p:custDataLst>
          </p:nvPr>
        </p:nvPicPr>
        <p:blipFill rotWithShape="1">
          <a:blip r:embed="rId15" cstate="screen"/>
          <a:srcRect/>
          <a:stretch>
            <a:fillRect/>
          </a:stretch>
        </p:blipFill>
        <p:spPr>
          <a:xfrm>
            <a:off x="6983335" y="2874341"/>
            <a:ext cx="866190" cy="937890"/>
          </a:xfrm>
          <a:prstGeom prst="rect">
            <a:avLst/>
          </a:prstGeom>
        </p:spPr>
      </p:pic>
      <p:sp>
        <p:nvSpPr>
          <p:cNvPr id="47" name="TextBox 4"/>
          <p:cNvSpPr txBox="1"/>
          <p:nvPr>
            <p:custDataLst>
              <p:tags r:id="rId8"/>
            </p:custDataLst>
          </p:nvPr>
        </p:nvSpPr>
        <p:spPr>
          <a:xfrm>
            <a:off x="8045450" y="3112453"/>
            <a:ext cx="2646878" cy="461665"/>
          </a:xfrm>
          <a:prstGeom prst="rect">
            <a:avLst/>
          </a:prstGeom>
          <a:noFill/>
        </p:spPr>
        <p:txBody>
          <a:bodyPr wrap="square" rtlCol="0"/>
          <a:lstStyle/>
          <a:p>
            <a:pPr marL="0" marR="0" lvl="0" algn="l" defTabSz="1219200" rtl="0" eaLnBrk="1" fontAlgn="auto" latinLnBrk="0" hangingPunct="1">
              <a:lnSpc>
                <a:spcPct val="100000"/>
              </a:lnSpc>
              <a:spcBef>
                <a:spcPts val="0"/>
              </a:spcBef>
              <a:spcAft>
                <a:spcPts val="0"/>
              </a:spcAft>
              <a:buClrTx/>
              <a:buSzTx/>
              <a:buFontTx/>
              <a:buNone/>
              <a:defRPr/>
            </a:pPr>
            <a:r>
              <a:rPr lang="en-IN" altLang="en-US" sz="2000" dirty="0">
                <a:solidFill>
                  <a:schemeClr val="bg1"/>
                </a:solidFill>
                <a:latin typeface="Arial" panose="020B0604020202020204" pitchFamily="34" charset="0"/>
                <a:ea typeface="Arial" panose="020B0604020202020204" pitchFamily="34" charset="0"/>
              </a:rPr>
              <a:t>Aditya 211P035-5</a:t>
            </a:r>
            <a:r>
              <a:rPr lang="en-GB" altLang="en-US" sz="2000" dirty="0">
                <a:solidFill>
                  <a:schemeClr val="bg1"/>
                </a:solidFill>
                <a:latin typeface="Arial" panose="020B0604020202020204" pitchFamily="34" charset="0"/>
                <a:ea typeface="Arial" panose="020B0604020202020204" pitchFamily="34" charset="0"/>
              </a:rPr>
              <a:t>5</a:t>
            </a:r>
            <a:endParaRPr lang="en-GB" altLang="en-IN" sz="2000" dirty="0">
              <a:solidFill>
                <a:schemeClr val="bg1"/>
              </a:solidFill>
              <a:latin typeface="Arial" panose="020B0604020202020204" pitchFamily="34" charset="0"/>
              <a:ea typeface="Arial" panose="020B0604020202020204" pitchFamily="34" charset="0"/>
            </a:endParaRPr>
          </a:p>
        </p:txBody>
      </p:sp>
      <p:sp>
        <p:nvSpPr>
          <p:cNvPr id="51" name="TextBox 4"/>
          <p:cNvSpPr txBox="1"/>
          <p:nvPr>
            <p:custDataLst>
              <p:tags r:id="rId9"/>
            </p:custDataLst>
          </p:nvPr>
        </p:nvSpPr>
        <p:spPr>
          <a:xfrm>
            <a:off x="2435646" y="3775424"/>
            <a:ext cx="2646878" cy="461665"/>
          </a:xfrm>
          <a:prstGeom prst="rect">
            <a:avLst/>
          </a:prstGeom>
          <a:noFill/>
        </p:spPr>
        <p:txBody>
          <a:bodyPr wrap="square" rtlCol="0">
            <a:normAutofit/>
          </a:bodyPr>
          <a:lstStyle/>
          <a:p>
            <a:pPr marL="0" marR="0" lvl="0" indent="0" algn="l" defTabSz="1219200" rtl="0" eaLnBrk="1" fontAlgn="auto" latinLnBrk="0" hangingPunct="1">
              <a:lnSpc>
                <a:spcPct val="100000"/>
              </a:lnSpc>
              <a:spcBef>
                <a:spcPts val="0"/>
              </a:spcBef>
              <a:spcAft>
                <a:spcPts val="0"/>
              </a:spcAft>
              <a:buClrTx/>
              <a:buSzTx/>
              <a:buFontTx/>
              <a:buNone/>
              <a:defRPr/>
            </a:pPr>
            <a:endParaRPr lang="en-US" altLang="zh-CN" sz="2400">
              <a:solidFill>
                <a:schemeClr val="bg1"/>
              </a:solidFill>
              <a:latin typeface="Arial" panose="020B0604020202020204" pitchFamily="34" charset="0"/>
              <a:ea typeface="Arial" panose="020B0604020202020204" pitchFamily="34" charset="0"/>
            </a:endParaRPr>
          </a:p>
        </p:txBody>
      </p:sp>
      <p:sp>
        <p:nvSpPr>
          <p:cNvPr id="2" name="文本框 1"/>
          <p:cNvSpPr txBox="1"/>
          <p:nvPr>
            <p:custDataLst>
              <p:tags r:id="rId10"/>
            </p:custDataLst>
          </p:nvPr>
        </p:nvSpPr>
        <p:spPr>
          <a:xfrm>
            <a:off x="4540885" y="245745"/>
            <a:ext cx="3504565" cy="861695"/>
          </a:xfrm>
          <a:prstGeom prst="rect">
            <a:avLst/>
          </a:prstGeom>
          <a:noFill/>
        </p:spPr>
        <p:txBody>
          <a:bodyPr wrap="square" rtlCol="0">
            <a:normAutofit/>
          </a:bodyPr>
          <a:lstStyle/>
          <a:p>
            <a:pPr algn="ctr"/>
            <a:r>
              <a:rPr lang="en-IN" altLang="en-US" sz="5000" b="1">
                <a:solidFill>
                  <a:schemeClr val="accent1"/>
                </a:solidFill>
                <a:latin typeface="Arial" panose="020B0604020202020204" pitchFamily="34" charset="0"/>
                <a:ea typeface="Arial" panose="020B0604020202020204" pitchFamily="34" charset="0"/>
                <a:sym typeface="+mn-ea"/>
              </a:rPr>
              <a:t>Members </a:t>
            </a:r>
            <a:endParaRPr lang="en-US" altLang="zh-CN" sz="5000" b="1">
              <a:solidFill>
                <a:schemeClr val="accent1"/>
              </a:solidFill>
              <a:latin typeface="Arial" panose="020B0604020202020204" pitchFamily="34" charset="0"/>
              <a:ea typeface="Arial" panose="020B0604020202020204" pitchFamily="34" charset="0"/>
            </a:endParaRPr>
          </a:p>
        </p:txBody>
      </p:sp>
    </p:spTree>
    <p:custDataLst>
      <p:tags r:id="rId2"/>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custDataLst>
              <p:tags r:id="rId2"/>
            </p:custDataLst>
          </p:nvPr>
        </p:nvPicPr>
        <p:blipFill rotWithShape="1">
          <a:blip r:embed="rId11" cstate="screen"/>
          <a:srcRect/>
          <a:stretch>
            <a:fillRect/>
          </a:stretch>
        </p:blipFill>
        <p:spPr>
          <a:xfrm>
            <a:off x="8295640" y="1567395"/>
            <a:ext cx="866190" cy="937890"/>
          </a:xfrm>
          <a:prstGeom prst="rect">
            <a:avLst/>
          </a:prstGeom>
        </p:spPr>
      </p:pic>
      <p:pic>
        <p:nvPicPr>
          <p:cNvPr id="31" name="图片 30"/>
          <p:cNvPicPr>
            <a:picLocks noChangeAspect="1"/>
          </p:cNvPicPr>
          <p:nvPr>
            <p:custDataLst>
              <p:tags r:id="rId3"/>
            </p:custDataLst>
          </p:nvPr>
        </p:nvPicPr>
        <p:blipFill rotWithShape="1">
          <a:blip r:embed="rId12" cstate="screen"/>
          <a:srcRect/>
          <a:stretch>
            <a:fillRect/>
          </a:stretch>
        </p:blipFill>
        <p:spPr>
          <a:xfrm>
            <a:off x="10609819" y="2253830"/>
            <a:ext cx="866190" cy="937890"/>
          </a:xfrm>
          <a:prstGeom prst="rect">
            <a:avLst/>
          </a:prstGeom>
        </p:spPr>
      </p:pic>
      <p:sp>
        <p:nvSpPr>
          <p:cNvPr id="35" name="TextBox 4"/>
          <p:cNvSpPr txBox="1"/>
          <p:nvPr>
            <p:custDataLst>
              <p:tags r:id="rId4"/>
            </p:custDataLst>
          </p:nvPr>
        </p:nvSpPr>
        <p:spPr>
          <a:xfrm>
            <a:off x="5285303" y="3025978"/>
            <a:ext cx="2646878" cy="461665"/>
          </a:xfrm>
          <a:prstGeom prst="rect">
            <a:avLst/>
          </a:prstGeom>
          <a:noFill/>
        </p:spPr>
        <p:txBody>
          <a:bodyPr wrap="square" rtlCol="0">
            <a:normAutofit/>
          </a:bodyPr>
          <a:lstStyle/>
          <a:p>
            <a:pPr marL="0" marR="0" lvl="0" indent="0" algn="l" defTabSz="1219200" rtl="0" eaLnBrk="1" fontAlgn="auto" latinLnBrk="0" hangingPunct="1">
              <a:lnSpc>
                <a:spcPct val="100000"/>
              </a:lnSpc>
              <a:spcBef>
                <a:spcPts val="0"/>
              </a:spcBef>
              <a:spcAft>
                <a:spcPts val="0"/>
              </a:spcAft>
              <a:buClrTx/>
              <a:buSzTx/>
              <a:buFontTx/>
              <a:buNone/>
              <a:defRPr/>
            </a:pPr>
            <a:endParaRPr lang="en-US" altLang="zh-CN" sz="2400">
              <a:solidFill>
                <a:schemeClr val="bg1"/>
              </a:solidFill>
              <a:latin typeface="Arial" panose="020B0604020202020204" pitchFamily="34" charset="0"/>
              <a:ea typeface="Arial" panose="020B0604020202020204" pitchFamily="34" charset="0"/>
            </a:endParaRPr>
          </a:p>
        </p:txBody>
      </p:sp>
      <p:pic>
        <p:nvPicPr>
          <p:cNvPr id="33" name="图片 32"/>
          <p:cNvPicPr>
            <a:picLocks noChangeAspect="1"/>
          </p:cNvPicPr>
          <p:nvPr>
            <p:custDataLst>
              <p:tags r:id="rId5"/>
            </p:custDataLst>
          </p:nvPr>
        </p:nvPicPr>
        <p:blipFill rotWithShape="1">
          <a:blip r:embed="rId13" cstate="screen"/>
          <a:srcRect/>
          <a:stretch>
            <a:fillRect/>
          </a:stretch>
        </p:blipFill>
        <p:spPr>
          <a:xfrm>
            <a:off x="879482" y="2253830"/>
            <a:ext cx="866190" cy="937890"/>
          </a:xfrm>
          <a:prstGeom prst="rect">
            <a:avLst/>
          </a:prstGeom>
        </p:spPr>
      </p:pic>
      <p:sp>
        <p:nvSpPr>
          <p:cNvPr id="46" name="TextBox 4"/>
          <p:cNvSpPr txBox="1"/>
          <p:nvPr>
            <p:custDataLst>
              <p:tags r:id="rId6"/>
            </p:custDataLst>
          </p:nvPr>
        </p:nvSpPr>
        <p:spPr>
          <a:xfrm>
            <a:off x="1866730" y="2154450"/>
            <a:ext cx="8831496" cy="2204720"/>
          </a:xfrm>
          <a:prstGeom prst="rect">
            <a:avLst/>
          </a:prstGeom>
          <a:noFill/>
        </p:spPr>
        <p:txBody>
          <a:bodyPr wrap="square" rtlCol="0">
            <a:normAutofit fontScale="97500"/>
          </a:bodyPr>
          <a:lstStyle/>
          <a:p>
            <a:pPr marL="0" marR="0" lvl="0" indent="0" algn="l" defTabSz="1219200" rtl="0" eaLnBrk="1" fontAlgn="auto" latinLnBrk="0" hangingPunct="1">
              <a:lnSpc>
                <a:spcPct val="100000"/>
              </a:lnSpc>
              <a:spcBef>
                <a:spcPts val="0"/>
              </a:spcBef>
              <a:spcAft>
                <a:spcPts val="0"/>
              </a:spcAft>
              <a:buClrTx/>
              <a:buSzTx/>
              <a:buFontTx/>
              <a:buNone/>
              <a:defRPr/>
            </a:pPr>
            <a:r>
              <a:rPr lang="en-IN" altLang="en-US" sz="6600" b="1" dirty="0">
                <a:solidFill>
                  <a:schemeClr val="accent1"/>
                </a:solidFill>
                <a:latin typeface="Arial" panose="020B0604020202020204" pitchFamily="34" charset="0"/>
                <a:ea typeface="Arial" panose="020B0604020202020204" pitchFamily="34" charset="0"/>
              </a:rPr>
              <a:t>Automatic Pet Feeder</a:t>
            </a:r>
          </a:p>
          <a:p>
            <a:pPr marL="0" marR="0" lvl="0" indent="0" algn="ctr" defTabSz="1219200" rtl="0" eaLnBrk="1" fontAlgn="auto" latinLnBrk="0" hangingPunct="1">
              <a:lnSpc>
                <a:spcPct val="100000"/>
              </a:lnSpc>
              <a:spcBef>
                <a:spcPts val="0"/>
              </a:spcBef>
              <a:spcAft>
                <a:spcPts val="0"/>
              </a:spcAft>
              <a:buClrTx/>
              <a:buSzTx/>
              <a:buFontTx/>
              <a:buNone/>
              <a:defRPr/>
            </a:pPr>
            <a:r>
              <a:rPr lang="en-IN" altLang="en-US" sz="3300" b="1" dirty="0">
                <a:solidFill>
                  <a:schemeClr val="accent1"/>
                </a:solidFill>
                <a:latin typeface="Arial" panose="020B0604020202020204" pitchFamily="34" charset="0"/>
                <a:ea typeface="Arial" panose="020B0604020202020204" pitchFamily="34" charset="0"/>
              </a:rPr>
              <a:t>(Using IOT)</a:t>
            </a:r>
            <a:r>
              <a:rPr lang="en-IN" altLang="en-US" sz="400" dirty="0">
                <a:solidFill>
                  <a:schemeClr val="bg1"/>
                </a:solidFill>
                <a:latin typeface="Arial" panose="020B0604020202020204" pitchFamily="34" charset="0"/>
                <a:ea typeface="Arial" panose="020B0604020202020204" pitchFamily="34" charset="0"/>
              </a:rPr>
              <a:t> </a:t>
            </a:r>
          </a:p>
        </p:txBody>
      </p:sp>
      <p:sp>
        <p:nvSpPr>
          <p:cNvPr id="2" name="文本框 1"/>
          <p:cNvSpPr txBox="1"/>
          <p:nvPr>
            <p:custDataLst>
              <p:tags r:id="rId7"/>
            </p:custDataLst>
          </p:nvPr>
        </p:nvSpPr>
        <p:spPr>
          <a:xfrm>
            <a:off x="4733290" y="312420"/>
            <a:ext cx="3562350" cy="861695"/>
          </a:xfrm>
          <a:prstGeom prst="rect">
            <a:avLst/>
          </a:prstGeom>
          <a:noFill/>
        </p:spPr>
        <p:txBody>
          <a:bodyPr wrap="square" rtlCol="0">
            <a:normAutofit fontScale="90000"/>
          </a:bodyPr>
          <a:lstStyle/>
          <a:p>
            <a:pPr algn="just"/>
            <a:r>
              <a:rPr lang="en-IN" altLang="en-US" sz="5000" b="1" dirty="0">
                <a:solidFill>
                  <a:schemeClr val="accent1"/>
                </a:solidFill>
                <a:latin typeface="Arial" panose="020B0604020202020204" pitchFamily="34" charset="0"/>
                <a:ea typeface="Arial" panose="020B0604020202020204" pitchFamily="34" charset="0"/>
              </a:rPr>
              <a:t>Project Title</a:t>
            </a:r>
          </a:p>
        </p:txBody>
      </p:sp>
      <p:pic>
        <p:nvPicPr>
          <p:cNvPr id="32" name="图片 31"/>
          <p:cNvPicPr>
            <a:picLocks noChangeAspect="1"/>
          </p:cNvPicPr>
          <p:nvPr>
            <p:custDataLst>
              <p:tags r:id="rId8"/>
            </p:custDataLst>
          </p:nvPr>
        </p:nvPicPr>
        <p:blipFill rotWithShape="1">
          <a:blip r:embed="rId14" cstate="screen"/>
          <a:srcRect/>
          <a:stretch>
            <a:fillRect/>
          </a:stretch>
        </p:blipFill>
        <p:spPr>
          <a:xfrm>
            <a:off x="4078622" y="1567395"/>
            <a:ext cx="866190" cy="937890"/>
          </a:xfrm>
          <a:prstGeom prst="rect">
            <a:avLst/>
          </a:prstGeom>
        </p:spPr>
      </p:pic>
    </p:spTree>
    <p:custDataLst>
      <p:tags r:id="rId1"/>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custDataLst>
              <p:tags r:id="rId2"/>
            </p:custDataLst>
          </p:nvPr>
        </p:nvPicPr>
        <p:blipFill rotWithShape="1">
          <a:blip r:embed="rId13" cstate="screen"/>
          <a:srcRect/>
          <a:stretch>
            <a:fillRect/>
          </a:stretch>
        </p:blipFill>
        <p:spPr>
          <a:xfrm>
            <a:off x="4007735" y="4432935"/>
            <a:ext cx="866190" cy="937890"/>
          </a:xfrm>
          <a:prstGeom prst="rect">
            <a:avLst/>
          </a:prstGeom>
        </p:spPr>
      </p:pic>
      <p:sp>
        <p:nvSpPr>
          <p:cNvPr id="34" name="TextBox 4"/>
          <p:cNvSpPr txBox="1"/>
          <p:nvPr>
            <p:custDataLst>
              <p:tags r:id="rId3"/>
            </p:custDataLst>
          </p:nvPr>
        </p:nvSpPr>
        <p:spPr>
          <a:xfrm>
            <a:off x="2435646" y="1844733"/>
            <a:ext cx="2646878" cy="461665"/>
          </a:xfrm>
          <a:prstGeom prst="rect">
            <a:avLst/>
          </a:prstGeom>
          <a:noFill/>
        </p:spPr>
        <p:txBody>
          <a:bodyPr wrap="square" rtlCol="0">
            <a:normAutofit/>
          </a:bodyPr>
          <a:lstStyle/>
          <a:p>
            <a:pPr marL="0" marR="0" lvl="0" indent="0" algn="l" defTabSz="1219200" rtl="0" eaLnBrk="1" fontAlgn="auto" latinLnBrk="0" hangingPunct="1">
              <a:lnSpc>
                <a:spcPct val="100000"/>
              </a:lnSpc>
              <a:spcBef>
                <a:spcPts val="0"/>
              </a:spcBef>
              <a:spcAft>
                <a:spcPts val="0"/>
              </a:spcAft>
              <a:buClrTx/>
              <a:buSzTx/>
              <a:buFontTx/>
              <a:buNone/>
              <a:defRPr/>
            </a:pPr>
            <a:endParaRPr lang="en-US" altLang="zh-CN" sz="2400">
              <a:solidFill>
                <a:schemeClr val="bg1"/>
              </a:solidFill>
              <a:latin typeface="Arial" panose="020B0604020202020204" pitchFamily="34" charset="0"/>
              <a:ea typeface="Arial" panose="020B0604020202020204" pitchFamily="34" charset="0"/>
            </a:endParaRPr>
          </a:p>
        </p:txBody>
      </p:sp>
      <p:pic>
        <p:nvPicPr>
          <p:cNvPr id="31" name="图片 30"/>
          <p:cNvPicPr>
            <a:picLocks noChangeAspect="1"/>
          </p:cNvPicPr>
          <p:nvPr>
            <p:custDataLst>
              <p:tags r:id="rId4"/>
            </p:custDataLst>
          </p:nvPr>
        </p:nvPicPr>
        <p:blipFill rotWithShape="1">
          <a:blip r:embed="rId14" cstate="screen"/>
          <a:srcRect/>
          <a:stretch>
            <a:fillRect/>
          </a:stretch>
        </p:blipFill>
        <p:spPr>
          <a:xfrm>
            <a:off x="7098708" y="4901880"/>
            <a:ext cx="866190" cy="937890"/>
          </a:xfrm>
          <a:prstGeom prst="rect">
            <a:avLst/>
          </a:prstGeom>
        </p:spPr>
      </p:pic>
      <p:sp>
        <p:nvSpPr>
          <p:cNvPr id="35" name="TextBox 4"/>
          <p:cNvSpPr txBox="1"/>
          <p:nvPr>
            <p:custDataLst>
              <p:tags r:id="rId5"/>
            </p:custDataLst>
          </p:nvPr>
        </p:nvSpPr>
        <p:spPr>
          <a:xfrm>
            <a:off x="2435646" y="3000578"/>
            <a:ext cx="2646878" cy="461665"/>
          </a:xfrm>
          <a:prstGeom prst="rect">
            <a:avLst/>
          </a:prstGeom>
          <a:noFill/>
        </p:spPr>
        <p:txBody>
          <a:bodyPr wrap="square" rtlCol="0">
            <a:normAutofit/>
          </a:bodyPr>
          <a:lstStyle/>
          <a:p>
            <a:pPr marL="0" marR="0" lvl="0" indent="0" algn="l" defTabSz="1219200" rtl="0" eaLnBrk="1" fontAlgn="auto" latinLnBrk="0" hangingPunct="1">
              <a:lnSpc>
                <a:spcPct val="100000"/>
              </a:lnSpc>
              <a:spcBef>
                <a:spcPts val="0"/>
              </a:spcBef>
              <a:spcAft>
                <a:spcPts val="0"/>
              </a:spcAft>
              <a:buClrTx/>
              <a:buSzTx/>
              <a:buFontTx/>
              <a:buNone/>
              <a:defRPr/>
            </a:pPr>
            <a:endParaRPr lang="en-US" altLang="zh-CN" sz="2400">
              <a:solidFill>
                <a:schemeClr val="bg1"/>
              </a:solidFill>
              <a:latin typeface="Arial" panose="020B0604020202020204" pitchFamily="34" charset="0"/>
              <a:ea typeface="Arial" panose="020B0604020202020204" pitchFamily="34" charset="0"/>
            </a:endParaRPr>
          </a:p>
        </p:txBody>
      </p:sp>
      <p:pic>
        <p:nvPicPr>
          <p:cNvPr id="33" name="图片 32"/>
          <p:cNvPicPr>
            <a:picLocks noChangeAspect="1"/>
          </p:cNvPicPr>
          <p:nvPr>
            <p:custDataLst>
              <p:tags r:id="rId6"/>
            </p:custDataLst>
          </p:nvPr>
        </p:nvPicPr>
        <p:blipFill rotWithShape="1">
          <a:blip r:embed="rId15" cstate="screen"/>
          <a:srcRect/>
          <a:stretch>
            <a:fillRect/>
          </a:stretch>
        </p:blipFill>
        <p:spPr>
          <a:xfrm>
            <a:off x="9824737" y="1212285"/>
            <a:ext cx="866190" cy="937890"/>
          </a:xfrm>
          <a:prstGeom prst="rect">
            <a:avLst/>
          </a:prstGeom>
        </p:spPr>
      </p:pic>
      <p:sp>
        <p:nvSpPr>
          <p:cNvPr id="46" name="TextBox 4"/>
          <p:cNvSpPr txBox="1"/>
          <p:nvPr>
            <p:custDataLst>
              <p:tags r:id="rId7"/>
            </p:custDataLst>
          </p:nvPr>
        </p:nvSpPr>
        <p:spPr>
          <a:xfrm>
            <a:off x="2171382" y="1081405"/>
            <a:ext cx="7848600" cy="3351530"/>
          </a:xfrm>
          <a:prstGeom prst="rect">
            <a:avLst/>
          </a:prstGeom>
          <a:noFill/>
        </p:spPr>
        <p:txBody>
          <a:bodyPr wrap="square" rtlCol="0"/>
          <a:lstStyle/>
          <a:p>
            <a:pPr marL="0" indent="0">
              <a:buNone/>
            </a:pPr>
            <a:r>
              <a:rPr lang="en-US" sz="2000" dirty="0">
                <a:solidFill>
                  <a:schemeClr val="bg1"/>
                </a:solidFill>
                <a:latin typeface="Arial" panose="020B0604020202020204" pitchFamily="34" charset="0"/>
              </a:rPr>
              <a:t>If you have a pet in your home and you don’t have anyone to feed it when you are away from home then you definitely need some kind of machine to do this job. So here we are building a IoT Pet Feeder machine which is simple, efficient and cost effective. Using this machine you can feed your Pet by Google Assistant from anywhere in the world. You just have to say "Okay Google. Feed my pet" and rest of the things will be done by this machine. You can also set a specific time using Google Assistant to feed your Pet. For example Say "Okay Google. Feed my pet Today Morning" and it will feed your pet at previously specified time. Like this you can also set a specific time for noon and evening.</a:t>
            </a:r>
          </a:p>
        </p:txBody>
      </p:sp>
      <p:pic>
        <p:nvPicPr>
          <p:cNvPr id="32" name="图片 31"/>
          <p:cNvPicPr>
            <a:picLocks noChangeAspect="1"/>
          </p:cNvPicPr>
          <p:nvPr>
            <p:custDataLst>
              <p:tags r:id="rId8"/>
            </p:custDataLst>
          </p:nvPr>
        </p:nvPicPr>
        <p:blipFill rotWithShape="1">
          <a:blip r:embed="rId16" cstate="screen"/>
          <a:srcRect/>
          <a:stretch>
            <a:fillRect/>
          </a:stretch>
        </p:blipFill>
        <p:spPr>
          <a:xfrm>
            <a:off x="1242077" y="1844890"/>
            <a:ext cx="866190" cy="937890"/>
          </a:xfrm>
          <a:prstGeom prst="rect">
            <a:avLst/>
          </a:prstGeom>
        </p:spPr>
      </p:pic>
      <p:sp>
        <p:nvSpPr>
          <p:cNvPr id="47" name="TextBox 4"/>
          <p:cNvSpPr txBox="1"/>
          <p:nvPr>
            <p:custDataLst>
              <p:tags r:id="rId9"/>
            </p:custDataLst>
          </p:nvPr>
        </p:nvSpPr>
        <p:spPr>
          <a:xfrm>
            <a:off x="8134961" y="3000578"/>
            <a:ext cx="2646878" cy="461665"/>
          </a:xfrm>
          <a:prstGeom prst="rect">
            <a:avLst/>
          </a:prstGeom>
          <a:noFill/>
        </p:spPr>
        <p:txBody>
          <a:bodyPr wrap="square" rtlCol="0">
            <a:normAutofit/>
          </a:bodyPr>
          <a:lstStyle/>
          <a:p>
            <a:pPr marL="0" marR="0" lvl="0" indent="0" algn="l" defTabSz="1219200" rtl="0" eaLnBrk="1" fontAlgn="auto" latinLnBrk="0" hangingPunct="1">
              <a:lnSpc>
                <a:spcPct val="100000"/>
              </a:lnSpc>
              <a:spcBef>
                <a:spcPts val="0"/>
              </a:spcBef>
              <a:spcAft>
                <a:spcPts val="0"/>
              </a:spcAft>
              <a:buClrTx/>
              <a:buSzTx/>
              <a:buFontTx/>
              <a:buNone/>
              <a:defRPr/>
            </a:pPr>
            <a:endParaRPr lang="en-US" altLang="zh-CN" sz="2400">
              <a:solidFill>
                <a:schemeClr val="bg1"/>
              </a:solidFill>
              <a:latin typeface="Arial" panose="020B0604020202020204" pitchFamily="34" charset="0"/>
              <a:ea typeface="Arial" panose="020B0604020202020204" pitchFamily="34" charset="0"/>
            </a:endParaRPr>
          </a:p>
        </p:txBody>
      </p:sp>
      <p:sp>
        <p:nvSpPr>
          <p:cNvPr id="2" name="文本框 1"/>
          <p:cNvSpPr txBox="1"/>
          <p:nvPr>
            <p:custDataLst>
              <p:tags r:id="rId10"/>
            </p:custDataLst>
          </p:nvPr>
        </p:nvSpPr>
        <p:spPr>
          <a:xfrm>
            <a:off x="4067175" y="219710"/>
            <a:ext cx="4057015" cy="861695"/>
          </a:xfrm>
          <a:prstGeom prst="rect">
            <a:avLst/>
          </a:prstGeom>
          <a:noFill/>
        </p:spPr>
        <p:txBody>
          <a:bodyPr wrap="square" rtlCol="0"/>
          <a:lstStyle/>
          <a:p>
            <a:pPr algn="ctr"/>
            <a:r>
              <a:rPr lang="en-IN" altLang="en-US" sz="4800" b="1">
                <a:solidFill>
                  <a:schemeClr val="accent1"/>
                </a:solidFill>
                <a:latin typeface="Arial" panose="020B0604020202020204" pitchFamily="34" charset="0"/>
                <a:ea typeface="Arial" panose="020B0604020202020204" pitchFamily="34" charset="0"/>
              </a:rPr>
              <a:t>Introduction</a:t>
            </a:r>
          </a:p>
        </p:txBody>
      </p:sp>
    </p:spTree>
    <p:custDataLst>
      <p:tags r:id="rId1"/>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oT Pet Feeder Circuit Diagram">
            <a:extLst>
              <a:ext uri="{FF2B5EF4-FFF2-40B4-BE49-F238E27FC236}">
                <a16:creationId xmlns:a16="http://schemas.microsoft.com/office/drawing/2014/main" id="{07385201-6C07-E150-4479-371BE780F968}"/>
              </a:ext>
            </a:extLst>
          </p:cNvPr>
          <p:cNvPicPr>
            <a:picLocks noGrp="1" noChangeAspect="1" noChangeArrowheads="1"/>
          </p:cNvPicPr>
          <p:nvPr>
            <p:ph sz="quarter" idx="13"/>
          </p:nvPr>
        </p:nvPicPr>
        <p:blipFill>
          <a:blip r:embed="rId2">
            <a:extLst>
              <a:ext uri="{28A0092B-C50C-407E-A947-70E740481C1C}">
                <a14:useLocalDpi xmlns:a14="http://schemas.microsoft.com/office/drawing/2010/main" val="0"/>
              </a:ext>
            </a:extLst>
          </a:blip>
          <a:srcRect/>
          <a:stretch>
            <a:fillRect/>
          </a:stretch>
        </p:blipFill>
        <p:spPr bwMode="auto">
          <a:xfrm>
            <a:off x="654388" y="3253084"/>
            <a:ext cx="5441612" cy="241607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etup For Google Assistant controlled Pet Feeder">
            <a:extLst>
              <a:ext uri="{FF2B5EF4-FFF2-40B4-BE49-F238E27FC236}">
                <a16:creationId xmlns:a16="http://schemas.microsoft.com/office/drawing/2014/main" id="{DD0360F0-A8BE-025E-6BA4-875D164845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58468" y="359320"/>
            <a:ext cx="4729351" cy="27178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6A51AA08-52F0-CFFC-F322-F94D40EC15E7}"/>
              </a:ext>
            </a:extLst>
          </p:cNvPr>
          <p:cNvPicPr>
            <a:picLocks noChangeAspect="1"/>
          </p:cNvPicPr>
          <p:nvPr/>
        </p:nvPicPr>
        <p:blipFill>
          <a:blip r:embed="rId4"/>
          <a:stretch>
            <a:fillRect/>
          </a:stretch>
        </p:blipFill>
        <p:spPr>
          <a:xfrm>
            <a:off x="6358468" y="3253084"/>
            <a:ext cx="4729351" cy="2416076"/>
          </a:xfrm>
          <a:prstGeom prst="rect">
            <a:avLst/>
          </a:prstGeom>
        </p:spPr>
      </p:pic>
      <p:sp>
        <p:nvSpPr>
          <p:cNvPr id="5" name="TextBox 4">
            <a:extLst>
              <a:ext uri="{FF2B5EF4-FFF2-40B4-BE49-F238E27FC236}">
                <a16:creationId xmlns:a16="http://schemas.microsoft.com/office/drawing/2014/main" id="{518A67AF-4A33-0D3B-E256-6AB2F2DAB547}"/>
              </a:ext>
            </a:extLst>
          </p:cNvPr>
          <p:cNvSpPr txBox="1"/>
          <p:nvPr/>
        </p:nvSpPr>
        <p:spPr>
          <a:xfrm>
            <a:off x="1007533" y="1518165"/>
            <a:ext cx="4436534" cy="400110"/>
          </a:xfrm>
          <a:prstGeom prst="rect">
            <a:avLst/>
          </a:prstGeom>
          <a:noFill/>
        </p:spPr>
        <p:txBody>
          <a:bodyPr wrap="square" rtlCol="0">
            <a:spAutoFit/>
          </a:bodyPr>
          <a:lstStyle/>
          <a:p>
            <a:r>
              <a:rPr lang="en-US" sz="2000" dirty="0">
                <a:solidFill>
                  <a:schemeClr val="bg1"/>
                </a:solidFill>
              </a:rPr>
              <a:t>Concept </a:t>
            </a:r>
            <a:r>
              <a:rPr lang="en-US" sz="2000" dirty="0">
                <a:solidFill>
                  <a:schemeClr val="bg1"/>
                </a:solidFill>
                <a:latin typeface="+mj-lt"/>
              </a:rPr>
              <a:t>Idea for IOT Pet Feeder:</a:t>
            </a:r>
          </a:p>
        </p:txBody>
      </p:sp>
    </p:spTree>
    <p:extLst>
      <p:ext uri="{BB962C8B-B14F-4D97-AF65-F5344CB8AC3E}">
        <p14:creationId xmlns:p14="http://schemas.microsoft.com/office/powerpoint/2010/main" val="18991778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文本框 29"/>
          <p:cNvSpPr txBox="1"/>
          <p:nvPr>
            <p:custDataLst>
              <p:tags r:id="rId2"/>
            </p:custDataLst>
          </p:nvPr>
        </p:nvSpPr>
        <p:spPr>
          <a:xfrm>
            <a:off x="4176395" y="245745"/>
            <a:ext cx="3839845" cy="861695"/>
          </a:xfrm>
          <a:prstGeom prst="rect">
            <a:avLst/>
          </a:prstGeom>
          <a:noFill/>
        </p:spPr>
        <p:txBody>
          <a:bodyPr wrap="square" rtlCol="0">
            <a:normAutofit fontScale="57500" lnSpcReduction="20000"/>
          </a:bodyPr>
          <a:lstStyle/>
          <a:p>
            <a:pPr algn="ctr"/>
            <a:r>
              <a:rPr lang="en-IN" sz="5000" b="1" dirty="0">
                <a:solidFill>
                  <a:schemeClr val="accent1"/>
                </a:solidFill>
                <a:latin typeface="Arial" panose="020B0604020202020204" pitchFamily="34" charset="0"/>
              </a:rPr>
              <a:t>Components Required</a:t>
            </a:r>
          </a:p>
          <a:p>
            <a:pPr algn="ctr"/>
            <a:endParaRPr lang="en-IN" altLang="en-US" sz="5000" b="1" dirty="0">
              <a:solidFill>
                <a:schemeClr val="accent1"/>
              </a:solidFill>
              <a:latin typeface="Arial" panose="020B0604020202020204" pitchFamily="34" charset="0"/>
              <a:ea typeface="Arial" panose="020B0604020202020204" pitchFamily="34" charset="0"/>
            </a:endParaRPr>
          </a:p>
        </p:txBody>
      </p:sp>
      <p:sp>
        <p:nvSpPr>
          <p:cNvPr id="34" name="TextBox 4"/>
          <p:cNvSpPr txBox="1"/>
          <p:nvPr>
            <p:custDataLst>
              <p:tags r:id="rId3"/>
            </p:custDataLst>
          </p:nvPr>
        </p:nvSpPr>
        <p:spPr>
          <a:xfrm>
            <a:off x="2435646" y="1463733"/>
            <a:ext cx="2646878" cy="461665"/>
          </a:xfrm>
          <a:prstGeom prst="rect">
            <a:avLst/>
          </a:prstGeom>
          <a:noFill/>
        </p:spPr>
        <p:txBody>
          <a:bodyPr wrap="square" rtlCol="0">
            <a:normAutofit/>
          </a:bodyPr>
          <a:lstStyle/>
          <a:p>
            <a:pPr marL="0" marR="0" lvl="0" indent="0" algn="l" defTabSz="1219200" rtl="0" eaLnBrk="1" fontAlgn="auto" latinLnBrk="0" hangingPunct="1">
              <a:lnSpc>
                <a:spcPct val="100000"/>
              </a:lnSpc>
              <a:spcBef>
                <a:spcPts val="0"/>
              </a:spcBef>
              <a:spcAft>
                <a:spcPts val="0"/>
              </a:spcAft>
              <a:buClrTx/>
              <a:buSzTx/>
              <a:buFontTx/>
              <a:buNone/>
              <a:defRPr/>
            </a:pPr>
            <a:endParaRPr lang="en-US" altLang="zh-CN" sz="2400">
              <a:solidFill>
                <a:schemeClr val="bg1"/>
              </a:solidFill>
              <a:latin typeface="Arial" panose="020B0604020202020204" pitchFamily="34" charset="0"/>
              <a:ea typeface="Arial" panose="020B0604020202020204" pitchFamily="34" charset="0"/>
            </a:endParaRPr>
          </a:p>
        </p:txBody>
      </p:sp>
      <p:sp>
        <p:nvSpPr>
          <p:cNvPr id="35" name="TextBox 4"/>
          <p:cNvSpPr txBox="1"/>
          <p:nvPr>
            <p:custDataLst>
              <p:tags r:id="rId4"/>
            </p:custDataLst>
          </p:nvPr>
        </p:nvSpPr>
        <p:spPr>
          <a:xfrm>
            <a:off x="2665516" y="3099003"/>
            <a:ext cx="2646878" cy="461665"/>
          </a:xfrm>
          <a:prstGeom prst="rect">
            <a:avLst/>
          </a:prstGeom>
          <a:noFill/>
        </p:spPr>
        <p:txBody>
          <a:bodyPr wrap="square" rtlCol="0">
            <a:normAutofit/>
          </a:bodyPr>
          <a:lstStyle/>
          <a:p>
            <a:pPr marL="0" marR="0" lvl="0" indent="0" algn="l" defTabSz="1219200" rtl="0" eaLnBrk="1" fontAlgn="auto" latinLnBrk="0" hangingPunct="1">
              <a:lnSpc>
                <a:spcPct val="100000"/>
              </a:lnSpc>
              <a:spcBef>
                <a:spcPts val="0"/>
              </a:spcBef>
              <a:spcAft>
                <a:spcPts val="0"/>
              </a:spcAft>
              <a:buClrTx/>
              <a:buSzTx/>
              <a:buFontTx/>
              <a:buNone/>
              <a:defRPr/>
            </a:pPr>
            <a:endParaRPr lang="en-US" altLang="zh-CN" sz="2400">
              <a:solidFill>
                <a:schemeClr val="bg1"/>
              </a:solidFill>
              <a:latin typeface="Arial" panose="020B0604020202020204" pitchFamily="34" charset="0"/>
              <a:ea typeface="Arial" panose="020B0604020202020204" pitchFamily="34" charset="0"/>
            </a:endParaRPr>
          </a:p>
        </p:txBody>
      </p:sp>
      <p:sp>
        <p:nvSpPr>
          <p:cNvPr id="5" name="TextBox 4">
            <a:extLst>
              <a:ext uri="{FF2B5EF4-FFF2-40B4-BE49-F238E27FC236}">
                <a16:creationId xmlns:a16="http://schemas.microsoft.com/office/drawing/2014/main" id="{E99D7EA5-0C54-A406-8925-9477B86C51A9}"/>
              </a:ext>
            </a:extLst>
          </p:cNvPr>
          <p:cNvSpPr txBox="1"/>
          <p:nvPr/>
        </p:nvSpPr>
        <p:spPr>
          <a:xfrm>
            <a:off x="830292" y="1463733"/>
            <a:ext cx="8926062" cy="1569660"/>
          </a:xfrm>
          <a:prstGeom prst="rect">
            <a:avLst/>
          </a:prstGeom>
          <a:noFill/>
        </p:spPr>
        <p:txBody>
          <a:bodyPr wrap="square">
            <a:spAutoFit/>
          </a:bodyPr>
          <a:lstStyle/>
          <a:p>
            <a:pPr algn="l">
              <a:buFont typeface="Arial" panose="020B0604020202020204" pitchFamily="34" charset="0"/>
              <a:buChar char="•"/>
            </a:pPr>
            <a:r>
              <a:rPr lang="en-IN" sz="2400" dirty="0" err="1">
                <a:solidFill>
                  <a:schemeClr val="bg1"/>
                </a:solidFill>
                <a:latin typeface="Arial" panose="020B0604020202020204" pitchFamily="34" charset="0"/>
              </a:rPr>
              <a:t>NodeMCU</a:t>
            </a:r>
            <a:r>
              <a:rPr lang="en-IN" sz="2400" dirty="0">
                <a:solidFill>
                  <a:schemeClr val="bg1"/>
                </a:solidFill>
                <a:latin typeface="Arial" panose="020B0604020202020204" pitchFamily="34" charset="0"/>
              </a:rPr>
              <a:t> ESP8266</a:t>
            </a:r>
          </a:p>
          <a:p>
            <a:pPr algn="l">
              <a:buFont typeface="Arial" panose="020B0604020202020204" pitchFamily="34" charset="0"/>
              <a:buChar char="•"/>
            </a:pPr>
            <a:r>
              <a:rPr lang="en-IN" sz="2400" dirty="0">
                <a:solidFill>
                  <a:schemeClr val="bg1"/>
                </a:solidFill>
                <a:latin typeface="Arial" panose="020B0604020202020204" pitchFamily="34" charset="0"/>
              </a:rPr>
              <a:t>16x2 LCD Module</a:t>
            </a:r>
          </a:p>
          <a:p>
            <a:pPr algn="l">
              <a:buFont typeface="Arial" panose="020B0604020202020204" pitchFamily="34" charset="0"/>
              <a:buChar char="•"/>
            </a:pPr>
            <a:r>
              <a:rPr lang="en-IN" sz="2400" dirty="0">
                <a:solidFill>
                  <a:schemeClr val="bg1"/>
                </a:solidFill>
                <a:latin typeface="Arial" panose="020B0604020202020204" pitchFamily="34" charset="0"/>
              </a:rPr>
              <a:t>LCD I2C Module</a:t>
            </a:r>
          </a:p>
          <a:p>
            <a:pPr algn="l">
              <a:buFont typeface="Arial" panose="020B0604020202020204" pitchFamily="34" charset="0"/>
              <a:buChar char="•"/>
            </a:pPr>
            <a:r>
              <a:rPr lang="en-IN" sz="2400" dirty="0">
                <a:solidFill>
                  <a:schemeClr val="bg1"/>
                </a:solidFill>
                <a:latin typeface="Arial" panose="020B0604020202020204" pitchFamily="34" charset="0"/>
              </a:rPr>
              <a:t>Servo Motor</a:t>
            </a:r>
          </a:p>
        </p:txBody>
      </p:sp>
      <p:pic>
        <p:nvPicPr>
          <p:cNvPr id="6" name="Picture 5">
            <a:extLst>
              <a:ext uri="{FF2B5EF4-FFF2-40B4-BE49-F238E27FC236}">
                <a16:creationId xmlns:a16="http://schemas.microsoft.com/office/drawing/2014/main" id="{ADC512F8-E659-FD94-6A23-960BAF428D83}"/>
              </a:ext>
            </a:extLst>
          </p:cNvPr>
          <p:cNvPicPr>
            <a:picLocks noChangeAspect="1"/>
          </p:cNvPicPr>
          <p:nvPr/>
        </p:nvPicPr>
        <p:blipFill>
          <a:blip r:embed="rId7"/>
          <a:stretch>
            <a:fillRect/>
          </a:stretch>
        </p:blipFill>
        <p:spPr>
          <a:xfrm>
            <a:off x="4315266" y="1463733"/>
            <a:ext cx="2564342" cy="1709561"/>
          </a:xfrm>
          <a:prstGeom prst="rect">
            <a:avLst/>
          </a:prstGeom>
        </p:spPr>
      </p:pic>
      <p:pic>
        <p:nvPicPr>
          <p:cNvPr id="7" name="Picture 6">
            <a:extLst>
              <a:ext uri="{FF2B5EF4-FFF2-40B4-BE49-F238E27FC236}">
                <a16:creationId xmlns:a16="http://schemas.microsoft.com/office/drawing/2014/main" id="{CBB04F10-F6BF-D936-B574-62FF824E6782}"/>
              </a:ext>
            </a:extLst>
          </p:cNvPr>
          <p:cNvPicPr>
            <a:picLocks noChangeAspect="1"/>
          </p:cNvPicPr>
          <p:nvPr/>
        </p:nvPicPr>
        <p:blipFill>
          <a:blip r:embed="rId8"/>
          <a:stretch>
            <a:fillRect/>
          </a:stretch>
        </p:blipFill>
        <p:spPr>
          <a:xfrm>
            <a:off x="7213749" y="1460163"/>
            <a:ext cx="2223096" cy="1709561"/>
          </a:xfrm>
          <a:prstGeom prst="rect">
            <a:avLst/>
          </a:prstGeom>
        </p:spPr>
      </p:pic>
      <p:pic>
        <p:nvPicPr>
          <p:cNvPr id="10" name="Picture 9">
            <a:extLst>
              <a:ext uri="{FF2B5EF4-FFF2-40B4-BE49-F238E27FC236}">
                <a16:creationId xmlns:a16="http://schemas.microsoft.com/office/drawing/2014/main" id="{ABF6EF63-B6A8-321F-6C06-0ED9DA65EE34}"/>
              </a:ext>
            </a:extLst>
          </p:cNvPr>
          <p:cNvPicPr>
            <a:picLocks noChangeAspect="1"/>
          </p:cNvPicPr>
          <p:nvPr/>
        </p:nvPicPr>
        <p:blipFill>
          <a:blip r:embed="rId9"/>
          <a:stretch>
            <a:fillRect/>
          </a:stretch>
        </p:blipFill>
        <p:spPr>
          <a:xfrm>
            <a:off x="9770986" y="1460163"/>
            <a:ext cx="2223096" cy="1709561"/>
          </a:xfrm>
          <a:prstGeom prst="rect">
            <a:avLst/>
          </a:prstGeom>
        </p:spPr>
      </p:pic>
    </p:spTree>
    <p:custDataLst>
      <p:tags r:id="rId1"/>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文本框 29"/>
          <p:cNvSpPr txBox="1"/>
          <p:nvPr>
            <p:custDataLst>
              <p:tags r:id="rId2"/>
            </p:custDataLst>
          </p:nvPr>
        </p:nvSpPr>
        <p:spPr>
          <a:xfrm>
            <a:off x="4176395" y="245745"/>
            <a:ext cx="3839845" cy="861695"/>
          </a:xfrm>
          <a:prstGeom prst="rect">
            <a:avLst/>
          </a:prstGeom>
          <a:noFill/>
        </p:spPr>
        <p:txBody>
          <a:bodyPr wrap="square" rtlCol="0">
            <a:normAutofit fontScale="57500" lnSpcReduction="20000"/>
          </a:bodyPr>
          <a:lstStyle/>
          <a:p>
            <a:pPr algn="ctr"/>
            <a:r>
              <a:rPr lang="en-US" sz="5000" b="1" dirty="0">
                <a:solidFill>
                  <a:schemeClr val="accent1"/>
                </a:solidFill>
                <a:latin typeface="Arial" panose="020B0604020202020204" pitchFamily="34" charset="0"/>
              </a:rPr>
              <a:t>Working of the IoT Pet Feeder</a:t>
            </a:r>
          </a:p>
          <a:p>
            <a:pPr algn="ctr"/>
            <a:endParaRPr lang="en-IN" altLang="en-US" sz="5000" b="1" dirty="0">
              <a:solidFill>
                <a:schemeClr val="accent1"/>
              </a:solidFill>
              <a:latin typeface="Arial" panose="020B0604020202020204" pitchFamily="34" charset="0"/>
              <a:ea typeface="Arial" panose="020B0604020202020204" pitchFamily="34" charset="0"/>
            </a:endParaRPr>
          </a:p>
        </p:txBody>
      </p:sp>
      <p:sp>
        <p:nvSpPr>
          <p:cNvPr id="34" name="TextBox 4"/>
          <p:cNvSpPr txBox="1"/>
          <p:nvPr>
            <p:custDataLst>
              <p:tags r:id="rId3"/>
            </p:custDataLst>
          </p:nvPr>
        </p:nvSpPr>
        <p:spPr>
          <a:xfrm>
            <a:off x="2435646" y="1463733"/>
            <a:ext cx="2646878" cy="461665"/>
          </a:xfrm>
          <a:prstGeom prst="rect">
            <a:avLst/>
          </a:prstGeom>
          <a:noFill/>
        </p:spPr>
        <p:txBody>
          <a:bodyPr wrap="square" rtlCol="0">
            <a:normAutofit/>
          </a:bodyPr>
          <a:lstStyle/>
          <a:p>
            <a:pPr marL="0" marR="0" lvl="0" indent="0" algn="l" defTabSz="1219200" rtl="0" eaLnBrk="1" fontAlgn="auto" latinLnBrk="0" hangingPunct="1">
              <a:lnSpc>
                <a:spcPct val="100000"/>
              </a:lnSpc>
              <a:spcBef>
                <a:spcPts val="0"/>
              </a:spcBef>
              <a:spcAft>
                <a:spcPts val="0"/>
              </a:spcAft>
              <a:buClrTx/>
              <a:buSzTx/>
              <a:buFontTx/>
              <a:buNone/>
              <a:defRPr/>
            </a:pPr>
            <a:endParaRPr lang="en-US" altLang="zh-CN" sz="2400">
              <a:solidFill>
                <a:schemeClr val="bg1"/>
              </a:solidFill>
              <a:latin typeface="Arial" panose="020B0604020202020204" pitchFamily="34" charset="0"/>
              <a:ea typeface="Arial" panose="020B0604020202020204" pitchFamily="34" charset="0"/>
            </a:endParaRPr>
          </a:p>
        </p:txBody>
      </p:sp>
      <p:sp>
        <p:nvSpPr>
          <p:cNvPr id="35" name="TextBox 4"/>
          <p:cNvSpPr txBox="1"/>
          <p:nvPr>
            <p:custDataLst>
              <p:tags r:id="rId4"/>
            </p:custDataLst>
          </p:nvPr>
        </p:nvSpPr>
        <p:spPr>
          <a:xfrm>
            <a:off x="2665516" y="3099003"/>
            <a:ext cx="2646878" cy="461665"/>
          </a:xfrm>
          <a:prstGeom prst="rect">
            <a:avLst/>
          </a:prstGeom>
          <a:noFill/>
        </p:spPr>
        <p:txBody>
          <a:bodyPr wrap="square" rtlCol="0">
            <a:normAutofit/>
          </a:bodyPr>
          <a:lstStyle/>
          <a:p>
            <a:pPr marL="0" marR="0" lvl="0" indent="0" algn="l" defTabSz="1219200" rtl="0" eaLnBrk="1" fontAlgn="auto" latinLnBrk="0" hangingPunct="1">
              <a:lnSpc>
                <a:spcPct val="100000"/>
              </a:lnSpc>
              <a:spcBef>
                <a:spcPts val="0"/>
              </a:spcBef>
              <a:spcAft>
                <a:spcPts val="0"/>
              </a:spcAft>
              <a:buClrTx/>
              <a:buSzTx/>
              <a:buFontTx/>
              <a:buNone/>
              <a:defRPr/>
            </a:pPr>
            <a:endParaRPr lang="en-US" altLang="zh-CN" sz="2400">
              <a:solidFill>
                <a:schemeClr val="bg1"/>
              </a:solidFill>
              <a:latin typeface="Arial" panose="020B0604020202020204" pitchFamily="34" charset="0"/>
              <a:ea typeface="Arial" panose="020B0604020202020204" pitchFamily="34" charset="0"/>
            </a:endParaRPr>
          </a:p>
        </p:txBody>
      </p:sp>
      <p:sp>
        <p:nvSpPr>
          <p:cNvPr id="5" name="TextBox 4">
            <a:extLst>
              <a:ext uri="{FF2B5EF4-FFF2-40B4-BE49-F238E27FC236}">
                <a16:creationId xmlns:a16="http://schemas.microsoft.com/office/drawing/2014/main" id="{E99D7EA5-0C54-A406-8925-9477B86C51A9}"/>
              </a:ext>
            </a:extLst>
          </p:cNvPr>
          <p:cNvSpPr txBox="1"/>
          <p:nvPr/>
        </p:nvSpPr>
        <p:spPr>
          <a:xfrm>
            <a:off x="1041959" y="1192800"/>
            <a:ext cx="10294908" cy="2862322"/>
          </a:xfrm>
          <a:prstGeom prst="rect">
            <a:avLst/>
          </a:prstGeom>
          <a:noFill/>
        </p:spPr>
        <p:txBody>
          <a:bodyPr wrap="square">
            <a:spAutoFit/>
          </a:bodyPr>
          <a:lstStyle/>
          <a:p>
            <a:pPr algn="l"/>
            <a:r>
              <a:rPr lang="en-US" dirty="0">
                <a:solidFill>
                  <a:schemeClr val="bg1"/>
                </a:solidFill>
                <a:latin typeface="Arial" panose="020B0604020202020204" pitchFamily="34" charset="0"/>
              </a:rPr>
              <a:t>After uploading the code to the </a:t>
            </a:r>
            <a:r>
              <a:rPr lang="en-US" dirty="0" err="1">
                <a:solidFill>
                  <a:schemeClr val="bg1"/>
                </a:solidFill>
                <a:latin typeface="Arial" panose="020B0604020202020204" pitchFamily="34" charset="0"/>
              </a:rPr>
              <a:t>NodeMCU</a:t>
            </a:r>
            <a:r>
              <a:rPr lang="en-US" dirty="0">
                <a:solidFill>
                  <a:schemeClr val="bg1"/>
                </a:solidFill>
                <a:latin typeface="Arial" panose="020B0604020202020204" pitchFamily="34" charset="0"/>
              </a:rPr>
              <a:t>, the current time and Feed time will be displayed on the 16*2 LCD. Initially, it will show 0:0 in feed time as we didn’t enter any feed time. Now Say "Okay Google. Feed my pet" to your Google Assistant. Google Assistant will recognize the phrase and respond with "Feeding your pet." After that it rotates the servo motor from its initial position 0⁰ to 60⁰ and after a delay, it returns to its initial position. You can also feed your pet at a specific time. For that we have used three strings i.e., “Morning”, “Afternoon” and “Evening”. These strings are assigned with different times, so when you say “Feed My Pet Today Morning” it will take the time assigned to “Morning” string as feeding time and when the entered time matches with current time it rotates the servo motor from its initial position 0⁰ to 60⁰ and after a delay it returns to its initial position.</a:t>
            </a:r>
            <a:endParaRPr lang="en-IN" dirty="0">
              <a:solidFill>
                <a:schemeClr val="bg1"/>
              </a:solidFill>
              <a:latin typeface="Arial" panose="020B0604020202020204" pitchFamily="34" charset="0"/>
            </a:endParaRPr>
          </a:p>
        </p:txBody>
      </p:sp>
    </p:spTree>
    <p:custDataLst>
      <p:tags r:id="rId1"/>
    </p:custDataLst>
    <p:extLst>
      <p:ext uri="{BB962C8B-B14F-4D97-AF65-F5344CB8AC3E}">
        <p14:creationId xmlns:p14="http://schemas.microsoft.com/office/powerpoint/2010/main" val="25817588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文本框 29"/>
          <p:cNvSpPr txBox="1"/>
          <p:nvPr>
            <p:custDataLst>
              <p:tags r:id="rId2"/>
            </p:custDataLst>
          </p:nvPr>
        </p:nvSpPr>
        <p:spPr>
          <a:xfrm>
            <a:off x="4176077" y="195638"/>
            <a:ext cx="3839845" cy="861695"/>
          </a:xfrm>
          <a:prstGeom prst="rect">
            <a:avLst/>
          </a:prstGeom>
          <a:noFill/>
        </p:spPr>
        <p:txBody>
          <a:bodyPr wrap="square" rtlCol="0">
            <a:normAutofit fontScale="95000"/>
          </a:bodyPr>
          <a:lstStyle/>
          <a:p>
            <a:pPr algn="ctr"/>
            <a:r>
              <a:rPr lang="en-IN" sz="4600" b="1" dirty="0">
                <a:solidFill>
                  <a:schemeClr val="accent1"/>
                </a:solidFill>
                <a:latin typeface="Arial" panose="020B0604020202020204" pitchFamily="34" charset="0"/>
              </a:rPr>
              <a:t>IFTTT Setup</a:t>
            </a:r>
          </a:p>
          <a:p>
            <a:pPr algn="ctr"/>
            <a:endParaRPr lang="en-IN" altLang="en-US" sz="5000" b="1" dirty="0">
              <a:solidFill>
                <a:schemeClr val="accent1"/>
              </a:solidFill>
              <a:latin typeface="Arial" panose="020B0604020202020204" pitchFamily="34" charset="0"/>
              <a:ea typeface="Arial" panose="020B0604020202020204" pitchFamily="34" charset="0"/>
            </a:endParaRPr>
          </a:p>
        </p:txBody>
      </p:sp>
      <p:sp>
        <p:nvSpPr>
          <p:cNvPr id="34" name="TextBox 4"/>
          <p:cNvSpPr txBox="1"/>
          <p:nvPr>
            <p:custDataLst>
              <p:tags r:id="rId3"/>
            </p:custDataLst>
          </p:nvPr>
        </p:nvSpPr>
        <p:spPr>
          <a:xfrm>
            <a:off x="2435646" y="1463733"/>
            <a:ext cx="2646878" cy="461665"/>
          </a:xfrm>
          <a:prstGeom prst="rect">
            <a:avLst/>
          </a:prstGeom>
          <a:noFill/>
        </p:spPr>
        <p:txBody>
          <a:bodyPr wrap="square" rtlCol="0">
            <a:normAutofit/>
          </a:bodyPr>
          <a:lstStyle/>
          <a:p>
            <a:pPr marL="0" marR="0" lvl="0" indent="0" algn="l" defTabSz="1219200" rtl="0" eaLnBrk="1" fontAlgn="auto" latinLnBrk="0" hangingPunct="1">
              <a:lnSpc>
                <a:spcPct val="100000"/>
              </a:lnSpc>
              <a:spcBef>
                <a:spcPts val="0"/>
              </a:spcBef>
              <a:spcAft>
                <a:spcPts val="0"/>
              </a:spcAft>
              <a:buClrTx/>
              <a:buSzTx/>
              <a:buFontTx/>
              <a:buNone/>
              <a:defRPr/>
            </a:pPr>
            <a:endParaRPr lang="en-US" altLang="zh-CN" sz="2400">
              <a:solidFill>
                <a:schemeClr val="bg1"/>
              </a:solidFill>
              <a:latin typeface="Arial" panose="020B0604020202020204" pitchFamily="34" charset="0"/>
              <a:ea typeface="Arial" panose="020B0604020202020204" pitchFamily="34" charset="0"/>
            </a:endParaRPr>
          </a:p>
        </p:txBody>
      </p:sp>
      <p:sp>
        <p:nvSpPr>
          <p:cNvPr id="35" name="TextBox 4"/>
          <p:cNvSpPr txBox="1"/>
          <p:nvPr>
            <p:custDataLst>
              <p:tags r:id="rId4"/>
            </p:custDataLst>
          </p:nvPr>
        </p:nvSpPr>
        <p:spPr>
          <a:xfrm>
            <a:off x="2665516" y="3099003"/>
            <a:ext cx="2646878" cy="461665"/>
          </a:xfrm>
          <a:prstGeom prst="rect">
            <a:avLst/>
          </a:prstGeom>
          <a:noFill/>
        </p:spPr>
        <p:txBody>
          <a:bodyPr wrap="square" rtlCol="0">
            <a:normAutofit/>
          </a:bodyPr>
          <a:lstStyle/>
          <a:p>
            <a:pPr marL="0" marR="0" lvl="0" indent="0" algn="l" defTabSz="1219200" rtl="0" eaLnBrk="1" fontAlgn="auto" latinLnBrk="0" hangingPunct="1">
              <a:lnSpc>
                <a:spcPct val="100000"/>
              </a:lnSpc>
              <a:spcBef>
                <a:spcPts val="0"/>
              </a:spcBef>
              <a:spcAft>
                <a:spcPts val="0"/>
              </a:spcAft>
              <a:buClrTx/>
              <a:buSzTx/>
              <a:buFontTx/>
              <a:buNone/>
              <a:defRPr/>
            </a:pPr>
            <a:endParaRPr lang="en-US" altLang="zh-CN" sz="2400">
              <a:solidFill>
                <a:schemeClr val="bg1"/>
              </a:solidFill>
              <a:latin typeface="Arial" panose="020B0604020202020204" pitchFamily="34" charset="0"/>
              <a:ea typeface="Arial" panose="020B0604020202020204" pitchFamily="34" charset="0"/>
            </a:endParaRPr>
          </a:p>
        </p:txBody>
      </p:sp>
      <p:sp>
        <p:nvSpPr>
          <p:cNvPr id="5" name="TextBox 4">
            <a:extLst>
              <a:ext uri="{FF2B5EF4-FFF2-40B4-BE49-F238E27FC236}">
                <a16:creationId xmlns:a16="http://schemas.microsoft.com/office/drawing/2014/main" id="{E99D7EA5-0C54-A406-8925-9477B86C51A9}"/>
              </a:ext>
            </a:extLst>
          </p:cNvPr>
          <p:cNvSpPr txBox="1"/>
          <p:nvPr/>
        </p:nvSpPr>
        <p:spPr>
          <a:xfrm>
            <a:off x="1041959" y="1057333"/>
            <a:ext cx="4040565" cy="3693319"/>
          </a:xfrm>
          <a:prstGeom prst="rect">
            <a:avLst/>
          </a:prstGeom>
          <a:noFill/>
        </p:spPr>
        <p:txBody>
          <a:bodyPr wrap="square">
            <a:spAutoFit/>
          </a:bodyPr>
          <a:lstStyle/>
          <a:p>
            <a:pPr algn="l"/>
            <a:r>
              <a:rPr lang="en-US" dirty="0">
                <a:solidFill>
                  <a:schemeClr val="bg1"/>
                </a:solidFill>
                <a:latin typeface="Arial" panose="020B0604020202020204" pitchFamily="34" charset="0"/>
              </a:rPr>
              <a:t>IFTTT aka ‘If This Then That’ is a free web-based service to create chains of simple conditional statements, called applets. IFTTT allows users to create triggers and execute actions based on the triggers.</a:t>
            </a:r>
          </a:p>
          <a:p>
            <a:pPr algn="l"/>
            <a:r>
              <a:rPr lang="en-US" dirty="0">
                <a:solidFill>
                  <a:schemeClr val="bg1"/>
                </a:solidFill>
                <a:latin typeface="Arial" panose="020B0604020202020204" pitchFamily="34" charset="0"/>
              </a:rPr>
              <a:t>In this IoT cat feeder project, we are using IFTTT to create a trigger when we say a specific line using Google Assistant. For that we have to create an applet in which we will integrate the Google Assistant with Adafruit IO</a:t>
            </a:r>
          </a:p>
          <a:p>
            <a:pPr algn="l"/>
            <a:endParaRPr lang="en-IN" dirty="0">
              <a:solidFill>
                <a:schemeClr val="bg1"/>
              </a:solidFill>
              <a:latin typeface="Arial" panose="020B0604020202020204" pitchFamily="34" charset="0"/>
            </a:endParaRPr>
          </a:p>
        </p:txBody>
      </p:sp>
      <p:pic>
        <p:nvPicPr>
          <p:cNvPr id="2" name="Picture 1">
            <a:extLst>
              <a:ext uri="{FF2B5EF4-FFF2-40B4-BE49-F238E27FC236}">
                <a16:creationId xmlns:a16="http://schemas.microsoft.com/office/drawing/2014/main" id="{5E9B216B-7E97-D3EF-FF48-089FDED86DC4}"/>
              </a:ext>
            </a:extLst>
          </p:cNvPr>
          <p:cNvPicPr>
            <a:picLocks noChangeAspect="1"/>
          </p:cNvPicPr>
          <p:nvPr/>
        </p:nvPicPr>
        <p:blipFill>
          <a:blip r:embed="rId7"/>
          <a:stretch>
            <a:fillRect/>
          </a:stretch>
        </p:blipFill>
        <p:spPr>
          <a:xfrm>
            <a:off x="9065267" y="1125673"/>
            <a:ext cx="3042779" cy="3031460"/>
          </a:xfrm>
          <a:prstGeom prst="rect">
            <a:avLst/>
          </a:prstGeom>
        </p:spPr>
      </p:pic>
      <p:pic>
        <p:nvPicPr>
          <p:cNvPr id="3" name="Picture 2">
            <a:extLst>
              <a:ext uri="{FF2B5EF4-FFF2-40B4-BE49-F238E27FC236}">
                <a16:creationId xmlns:a16="http://schemas.microsoft.com/office/drawing/2014/main" id="{753C0A1C-DD6A-68FC-07FA-DE82C0DDB050}"/>
              </a:ext>
            </a:extLst>
          </p:cNvPr>
          <p:cNvPicPr>
            <a:picLocks noChangeAspect="1"/>
          </p:cNvPicPr>
          <p:nvPr/>
        </p:nvPicPr>
        <p:blipFill>
          <a:blip r:embed="rId8"/>
          <a:stretch>
            <a:fillRect/>
          </a:stretch>
        </p:blipFill>
        <p:spPr>
          <a:xfrm>
            <a:off x="5249222" y="1143020"/>
            <a:ext cx="3624603" cy="3149580"/>
          </a:xfrm>
          <a:prstGeom prst="rect">
            <a:avLst/>
          </a:prstGeom>
        </p:spPr>
      </p:pic>
    </p:spTree>
    <p:custDataLst>
      <p:tags r:id="rId1"/>
    </p:custDataLst>
    <p:extLst>
      <p:ext uri="{BB962C8B-B14F-4D97-AF65-F5344CB8AC3E}">
        <p14:creationId xmlns:p14="http://schemas.microsoft.com/office/powerpoint/2010/main" val="15611264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custDataLst>
              <p:tags r:id="rId2"/>
            </p:custDataLst>
          </p:nvPr>
        </p:nvSpPr>
        <p:spPr/>
        <p:txBody>
          <a:bodyPr>
            <a:normAutofit/>
          </a:bodyPr>
          <a:lstStyle/>
          <a:p>
            <a:pPr algn="ctr">
              <a:lnSpc>
                <a:spcPct val="80000"/>
              </a:lnSpc>
            </a:pPr>
            <a:r>
              <a:rPr lang="en-IN" sz="2900" dirty="0">
                <a:ea typeface="+mn-ea"/>
                <a:cs typeface="+mn-cs"/>
              </a:rPr>
              <a:t>Google Assistant controlled</a:t>
            </a:r>
          </a:p>
        </p:txBody>
      </p:sp>
      <p:sp>
        <p:nvSpPr>
          <p:cNvPr id="5" name="文本占位符 4"/>
          <p:cNvSpPr>
            <a:spLocks noGrp="1"/>
          </p:cNvSpPr>
          <p:nvPr>
            <p:ph type="body" sz="quarter" idx="13"/>
            <p:custDataLst>
              <p:tags r:id="rId3"/>
            </p:custDataLst>
          </p:nvPr>
        </p:nvSpPr>
        <p:spPr/>
        <p:txBody>
          <a:bodyPr>
            <a:normAutofit/>
          </a:bodyPr>
          <a:lstStyle/>
          <a:p>
            <a:pPr marL="0" indent="0">
              <a:buNone/>
            </a:pPr>
            <a:r>
              <a:rPr lang="en-US" sz="1900" dirty="0">
                <a:ea typeface="+mn-ea"/>
              </a:rPr>
              <a:t>You can feed your pet using Google Assistant and other Virtual Assistants. If you want to feed your pet at a specific time instead of morning, afternoon and evening, go to IFTTT and change the Google assistant settings from ‘Say a phrase with text ingredient’ to ‘Say a phrase with a number’.</a:t>
            </a:r>
            <a:endParaRPr lang="en-US" altLang="zh-CN" sz="1900" dirty="0">
              <a:ea typeface="+mn-ea"/>
            </a:endParaRPr>
          </a:p>
        </p:txBody>
      </p:sp>
      <p:pic>
        <p:nvPicPr>
          <p:cNvPr id="6" name="Content Placeholder 5">
            <a:extLst>
              <a:ext uri="{FF2B5EF4-FFF2-40B4-BE49-F238E27FC236}">
                <a16:creationId xmlns:a16="http://schemas.microsoft.com/office/drawing/2014/main" id="{C37AF44B-E875-68DE-3C7D-CFA1CE048DBF}"/>
              </a:ext>
            </a:extLst>
          </p:cNvPr>
          <p:cNvPicPr>
            <a:picLocks noGrp="1" noChangeAspect="1"/>
          </p:cNvPicPr>
          <p:nvPr>
            <p:ph sz="quarter" idx="14"/>
          </p:nvPr>
        </p:nvPicPr>
        <p:blipFill>
          <a:blip r:embed="rId6"/>
          <a:stretch>
            <a:fillRect/>
          </a:stretch>
        </p:blipFill>
        <p:spPr>
          <a:xfrm>
            <a:off x="5380038" y="1211400"/>
            <a:ext cx="6480175" cy="3931306"/>
          </a:xfrm>
          <a:prstGeom prst="rect">
            <a:avLst/>
          </a:prstGeom>
        </p:spPr>
      </p:pic>
    </p:spTree>
    <p:custDataLst>
      <p:tags r:id="rId1"/>
    </p:custData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1654"/>
</p:tagLst>
</file>

<file path=ppt/tags/tag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0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1"/>
</p:tagLst>
</file>

<file path=ppt/tags/tag10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1"/>
</p:tagLst>
</file>

<file path=ppt/tags/tag10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1"/>
</p:tagLst>
</file>

<file path=ppt/tags/tag10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1"/>
</p:tagLst>
</file>

<file path=ppt/tags/tag10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1"/>
</p:tagLst>
</file>

<file path=ppt/tags/tag10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1"/>
</p:tagLst>
</file>

<file path=ppt/tags/tag10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1"/>
</p:tagLst>
</file>

<file path=ppt/tags/tag10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1"/>
</p:tagLst>
</file>

<file path=ppt/tags/tag10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1"/>
</p:tagLst>
</file>

<file path=ppt/tags/tag10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7*i*1"/>
  <p:tag name="KSO_WM_UNIT_BK_DARK_LIGHT" val="1"/>
  <p:tag name="KSO_WM_UNIT_LAYERLEVEL" val="1"/>
  <p:tag name="KSO_WM_TAG_VERSION" val="1.0"/>
  <p:tag name="KSO_WM_BEAUTIFY_FLAG" val="#wm#"/>
  <p:tag name="KSO_WM_SLIDE_BACKGROUND_TYPE" val="navigation"/>
  <p:tag name="KSO_WM_SLIDE_BK_DARK_LIGHT" val="1"/>
</p:tagLst>
</file>

<file path=ppt/tags/tag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1"/>
</p:tagLst>
</file>

<file path=ppt/tags/tag1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1"/>
</p:tagLst>
</file>

<file path=ppt/tags/tag1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1"/>
</p:tagLst>
</file>

<file path=ppt/tags/tag1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1"/>
</p:tagLst>
</file>

<file path=ppt/tags/tag1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1"/>
</p:tagLst>
</file>

<file path=ppt/tags/tag1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1"/>
</p:tagLst>
</file>

<file path=ppt/tags/tag1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1"/>
</p:tagLst>
</file>

<file path=ppt/tags/tag1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1"/>
</p:tagLst>
</file>

<file path=ppt/tags/tag1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8*i*1"/>
  <p:tag name="KSO_WM_UNIT_BK_DARK_LIGHT" val="1"/>
  <p:tag name="KSO_WM_UNIT_LAYERLEVEL" val="1"/>
  <p:tag name="KSO_WM_TAG_VERSION" val="1.0"/>
  <p:tag name="KSO_WM_BEAUTIFY_FLAG" val="#wm#"/>
  <p:tag name="KSO_WM_SLIDE_BACKGROUND_TYPE" val="belt"/>
  <p:tag name="KSO_WM_SLIDE_BK_DARK_LIGHT" val="1"/>
</p:tagLst>
</file>

<file path=ppt/tags/tag1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1"/>
</p:tagLst>
</file>

<file path=ppt/tags/tag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SLIDE_BK_DARK_LIGHT" val="1"/>
</p:tagLst>
</file>

<file path=ppt/tags/tag1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1"/>
</p:tagLst>
</file>

<file path=ppt/tags/tag1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1"/>
</p:tagLst>
</file>

<file path=ppt/tags/tag1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1"/>
</p:tagLst>
</file>

<file path=ppt/tags/tag1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1"/>
</p:tagLst>
</file>

<file path=ppt/tags/tag1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1"/>
</p:tagLst>
</file>

<file path=ppt/tags/tag1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1"/>
</p:tagLst>
</file>

<file path=ppt/tags/tag126.xml><?xml version="1.0" encoding="utf-8"?>
<p:tagLst xmlns:a="http://schemas.openxmlformats.org/drawingml/2006/main" xmlns:r="http://schemas.openxmlformats.org/officeDocument/2006/relationships" xmlns:p="http://schemas.openxmlformats.org/presentationml/2006/main">
  <p:tag name="KSO_WM_TEMPLATE_THUMBS_INDEX" val="1、6、7、8、10、13、15"/>
  <p:tag name="KSO_WM_SLIDE_ID" val="custom20201654_1"/>
  <p:tag name="KSO_WM_TEMPLATE_SUBCATEGORY" val="0"/>
  <p:tag name="KSO_WM_TEMPLATE_MASTER_TYPE" val="1"/>
  <p:tag name="KSO_WM_TEMPLATE_COLOR_TYPE" val="1"/>
  <p:tag name="KSO_WM_SLIDE_TYPE" val="title"/>
  <p:tag name="KSO_WM_SLIDE_SUBTYPE" val="pureTxt"/>
  <p:tag name="KSO_WM_SLIDE_ITEM_CNT" val="0"/>
  <p:tag name="KSO_WM_SLIDE_INDEX" val="1"/>
  <p:tag name="KSO_WM_TEMPLATE_MASTER_THUMB_INDEX" val="12"/>
  <p:tag name="KSO_WM_TAG_VERSION" val="1.0"/>
  <p:tag name="KSO_WM_BEAUTIFY_FLAG" val="#wm#"/>
  <p:tag name="KSO_WM_TEMPLATE_CATEGORY" val="custom"/>
  <p:tag name="KSO_WM_TEMPLATE_INDEX" val="20201654"/>
  <p:tag name="KSO_WM_SLIDE_LAYOUT" val="a_b"/>
  <p:tag name="KSO_WM_SLIDE_LAYOUT_CNT" val="1_1"/>
</p:tagLst>
</file>

<file path=ppt/tags/tag127.xml><?xml version="1.0" encoding="utf-8"?>
<p:tagLst xmlns:a="http://schemas.openxmlformats.org/drawingml/2006/main" xmlns:r="http://schemas.openxmlformats.org/officeDocument/2006/relationships" xmlns:p="http://schemas.openxmlformats.org/presentationml/2006/main">
  <p:tag name="KSO_WM_UNIT_ISCONTENTSTITLE" val="0"/>
  <p:tag name="KSO_WM_UNIT_NOCLEAR" val="0"/>
  <p:tag name="KSO_WM_UNIT_VALUE" val="8"/>
  <p:tag name="KSO_WM_UNIT_HIGHLIGHT" val="0"/>
  <p:tag name="KSO_WM_UNIT_COMPATIBLE" val="0"/>
  <p:tag name="KSO_WM_UNIT_DIAGRAM_ISNUMVISUAL" val="0"/>
  <p:tag name="KSO_WM_UNIT_DIAGRAM_ISREFERUNIT" val="0"/>
  <p:tag name="KSO_WM_UNIT_TYPE" val="a"/>
  <p:tag name="KSO_WM_UNIT_INDEX" val="1"/>
  <p:tag name="KSO_WM_UNIT_ID" val="custom20201654_1*a*1"/>
  <p:tag name="KSO_WM_TEMPLATE_CATEGORY" val="custom"/>
  <p:tag name="KSO_WM_TEMPLATE_INDEX" val="20201654"/>
  <p:tag name="KSO_WM_UNIT_LAYERLEVEL" val="1"/>
  <p:tag name="KSO_WM_TAG_VERSION" val="1.0"/>
  <p:tag name="KSO_WM_BEAUTIFY_FLAG" val="#wm#"/>
  <p:tag name="KSO_WM_UNIT_PRESET_TEXT" val="superhero"/>
</p:tagLst>
</file>

<file path=ppt/tags/tag128.xml><?xml version="1.0" encoding="utf-8"?>
<p:tagLst xmlns:a="http://schemas.openxmlformats.org/drawingml/2006/main" xmlns:r="http://schemas.openxmlformats.org/officeDocument/2006/relationships" xmlns:p="http://schemas.openxmlformats.org/presentationml/2006/main">
  <p:tag name="KSO_WM_UNIT_ISCONTENTSTITLE" val="0"/>
  <p:tag name="KSO_WM_UNIT_NOCLEAR" val="0"/>
  <p:tag name="KSO_WM_UNIT_VALUE" val="80"/>
  <p:tag name="KSO_WM_UNIT_HIGHLIGHT" val="0"/>
  <p:tag name="KSO_WM_UNIT_COMPATIBLE" val="0"/>
  <p:tag name="KSO_WM_UNIT_DIAGRAM_ISNUMVISUAL" val="0"/>
  <p:tag name="KSO_WM_UNIT_DIAGRAM_ISREFERUNIT" val="0"/>
  <p:tag name="KSO_WM_UNIT_TYPE" val="b"/>
  <p:tag name="KSO_WM_UNIT_INDEX" val="1"/>
  <p:tag name="KSO_WM_UNIT_ID" val="custom20201654_1*b*1"/>
  <p:tag name="KSO_WM_TEMPLATE_CATEGORY" val="custom"/>
  <p:tag name="KSO_WM_TEMPLATE_INDEX" val="20201654"/>
  <p:tag name="KSO_WM_UNIT_LAYERLEVEL" val="1"/>
  <p:tag name="KSO_WM_TAG_VERSION" val="1.0"/>
  <p:tag name="KSO_WM_BEAUTIFY_FLAG" val="#wm#"/>
  <p:tag name="KSO_WM_UNIT_PRESET_TEXT" val="Click here to add text."/>
</p:tagLst>
</file>

<file path=ppt/tags/tag129.xml><?xml version="1.0" encoding="utf-8"?>
<p:tagLst xmlns:a="http://schemas.openxmlformats.org/drawingml/2006/main" xmlns:r="http://schemas.openxmlformats.org/officeDocument/2006/relationships" xmlns:p="http://schemas.openxmlformats.org/presentationml/2006/main">
  <p:tag name="KSO_WM_SLIDE_ID" val="custom20201654_6"/>
  <p:tag name="KSO_WM_TEMPLATE_SUBCATEGORY" val="0"/>
  <p:tag name="KSO_WM_TEMPLATE_MASTER_TYPE" val="1"/>
  <p:tag name="KSO_WM_TEMPLATE_COLOR_TYPE" val="1"/>
  <p:tag name="KSO_WM_SLIDE_TYPE" val="contents"/>
  <p:tag name="KSO_WM_SLIDE_SUBTYPE" val="diag"/>
  <p:tag name="KSO_WM_SLIDE_ITEM_CNT" val="6"/>
  <p:tag name="KSO_WM_SLIDE_INDEX" val="6"/>
  <p:tag name="KSO_WM_DIAGRAM_GROUP_CODE" val="l1-1"/>
  <p:tag name="KSO_WM_SLIDE_DIAGTYPE" val="l"/>
  <p:tag name="KSO_WM_TAG_VERSION" val="1.0"/>
  <p:tag name="KSO_WM_BEAUTIFY_FLAG" val="#wm#"/>
  <p:tag name="KSO_WM_TEMPLATE_CATEGORY" val="custom"/>
  <p:tag name="KSO_WM_TEMPLATE_INDEX" val="20201654"/>
  <p:tag name="KSO_WM_SLIDE_LAYOUT" val="a_l"/>
  <p:tag name="KSO_WM_SLIDE_LAYOUT_CNT" val="1_1"/>
</p:tagLst>
</file>

<file path=ppt/tags/tag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SLIDE_BK_DARK_LIGHT" val="1"/>
</p:tagLst>
</file>

<file path=ppt/tags/tag1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201654_6*l_h_i*1_1_1"/>
  <p:tag name="KSO_WM_TEMPLATE_CATEGORY" val="custom"/>
  <p:tag name="KSO_WM_TEMPLATE_INDEX" val="20201654"/>
  <p:tag name="KSO_WM_UNIT_LAYERLEVEL" val="1_1_1"/>
  <p:tag name="KSO_WM_TAG_VERSION" val="1.0"/>
  <p:tag name="KSO_WM_BEAUTIFY_FLAG" val="#wm#"/>
  <p:tag name="KSO_WM_DIAGRAM_GROUP_CODE" val="l1-1"/>
  <p:tag name="KSO_WM_UNIT_TYPE" val="l_h_i"/>
  <p:tag name="KSO_WM_UNIT_INDEX" val="1_1_1"/>
</p:tagLst>
</file>

<file path=ppt/tags/tag1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201654_6*l_h_f*1_1_1"/>
  <p:tag name="KSO_WM_TEMPLATE_CATEGORY" val="custom"/>
  <p:tag name="KSO_WM_TEMPLATE_INDEX" val="20201654"/>
  <p:tag name="KSO_WM_UNIT_LAYERLEVEL" val="1_1_1"/>
  <p:tag name="KSO_WM_TAG_VERSION" val="1.0"/>
  <p:tag name="KSO_WM_BEAUTIFY_FLAG" val="#wm#"/>
  <p:tag name="KSO_WM_UNIT_ISCONTENTSTITLE" val="0"/>
  <p:tag name="KSO_WM_UNIT_NOCLEAR" val="0"/>
  <p:tag name="KSO_WM_UNIT_VALUE" val="8"/>
  <p:tag name="KSO_WM_DIAGRAM_GROUP_CODE" val="l1-1"/>
  <p:tag name="KSO_WM_UNIT_TYPE" val="l_h_f"/>
  <p:tag name="KSO_WM_UNIT_INDEX" val="1_1_1"/>
  <p:tag name="KSO_WM_UNIT_PRESET_TEXT" val="Click here to add text."/>
</p:tagLst>
</file>

<file path=ppt/tags/tag1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201654_6*l_h_i*1_2_1"/>
  <p:tag name="KSO_WM_TEMPLATE_CATEGORY" val="custom"/>
  <p:tag name="KSO_WM_TEMPLATE_INDEX" val="20201654"/>
  <p:tag name="KSO_WM_UNIT_LAYERLEVEL" val="1_1_1"/>
  <p:tag name="KSO_WM_TAG_VERSION" val="1.0"/>
  <p:tag name="KSO_WM_BEAUTIFY_FLAG" val="#wm#"/>
  <p:tag name="KSO_WM_DIAGRAM_GROUP_CODE" val="l1-1"/>
  <p:tag name="KSO_WM_UNIT_TYPE" val="l_h_i"/>
  <p:tag name="KSO_WM_UNIT_INDEX" val="1_2_1"/>
</p:tagLst>
</file>

<file path=ppt/tags/tag1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201654_6*l_h_f*1_2_1"/>
  <p:tag name="KSO_WM_TEMPLATE_CATEGORY" val="custom"/>
  <p:tag name="KSO_WM_TEMPLATE_INDEX" val="20201654"/>
  <p:tag name="KSO_WM_UNIT_LAYERLEVEL" val="1_1_1"/>
  <p:tag name="KSO_WM_TAG_VERSION" val="1.0"/>
  <p:tag name="KSO_WM_BEAUTIFY_FLAG" val="#wm#"/>
  <p:tag name="KSO_WM_UNIT_ISCONTENTSTITLE" val="0"/>
  <p:tag name="KSO_WM_UNIT_NOCLEAR" val="0"/>
  <p:tag name="KSO_WM_UNIT_VALUE" val="8"/>
  <p:tag name="KSO_WM_DIAGRAM_GROUP_CODE" val="l1-1"/>
  <p:tag name="KSO_WM_UNIT_TYPE" val="l_h_f"/>
  <p:tag name="KSO_WM_UNIT_INDEX" val="1_2_1"/>
  <p:tag name="KSO_WM_UNIT_PRESET_TEXT" val="Click here to add text."/>
</p:tagLst>
</file>

<file path=ppt/tags/tag1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201654_6*l_h_i*1_4_1"/>
  <p:tag name="KSO_WM_TEMPLATE_CATEGORY" val="custom"/>
  <p:tag name="KSO_WM_TEMPLATE_INDEX" val="20201654"/>
  <p:tag name="KSO_WM_UNIT_LAYERLEVEL" val="1_1_1"/>
  <p:tag name="KSO_WM_TAG_VERSION" val="1.0"/>
  <p:tag name="KSO_WM_BEAUTIFY_FLAG" val="#wm#"/>
  <p:tag name="KSO_WM_DIAGRAM_GROUP_CODE" val="l1-1"/>
  <p:tag name="KSO_WM_UNIT_TYPE" val="l_h_i"/>
  <p:tag name="KSO_WM_UNIT_INDEX" val="1_4_1"/>
</p:tagLst>
</file>

<file path=ppt/tags/tag1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201654_6*l_h_f*1_4_1"/>
  <p:tag name="KSO_WM_TEMPLATE_CATEGORY" val="custom"/>
  <p:tag name="KSO_WM_TEMPLATE_INDEX" val="20201654"/>
  <p:tag name="KSO_WM_UNIT_LAYERLEVEL" val="1_1_1"/>
  <p:tag name="KSO_WM_TAG_VERSION" val="1.0"/>
  <p:tag name="KSO_WM_BEAUTIFY_FLAG" val="#wm#"/>
  <p:tag name="KSO_WM_UNIT_ISCONTENTSTITLE" val="0"/>
  <p:tag name="KSO_WM_UNIT_NOCLEAR" val="0"/>
  <p:tag name="KSO_WM_UNIT_VALUE" val="8"/>
  <p:tag name="KSO_WM_DIAGRAM_GROUP_CODE" val="l1-1"/>
  <p:tag name="KSO_WM_UNIT_TYPE" val="l_h_f"/>
  <p:tag name="KSO_WM_UNIT_INDEX" val="1_4_1"/>
  <p:tag name="KSO_WM_UNIT_PRESET_TEXT" val="Click here to add text."/>
</p:tagLst>
</file>

<file path=ppt/tags/tag1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201654_6*l_h_f*1_5_1"/>
  <p:tag name="KSO_WM_TEMPLATE_CATEGORY" val="custom"/>
  <p:tag name="KSO_WM_TEMPLATE_INDEX" val="20201654"/>
  <p:tag name="KSO_WM_UNIT_LAYERLEVEL" val="1_1_1"/>
  <p:tag name="KSO_WM_TAG_VERSION" val="1.0"/>
  <p:tag name="KSO_WM_BEAUTIFY_FLAG" val="#wm#"/>
  <p:tag name="KSO_WM_UNIT_ISCONTENTSTITLE" val="0"/>
  <p:tag name="KSO_WM_UNIT_NOCLEAR" val="0"/>
  <p:tag name="KSO_WM_UNIT_VALUE" val="8"/>
  <p:tag name="KSO_WM_DIAGRAM_GROUP_CODE" val="l1-1"/>
  <p:tag name="KSO_WM_UNIT_TYPE" val="l_h_f"/>
  <p:tag name="KSO_WM_UNIT_INDEX" val="1_5_1"/>
  <p:tag name="KSO_WM_UNIT_PRESET_TEXT" val="Click here to add text."/>
</p:tagLst>
</file>

<file path=ppt/tags/tag137.xml><?xml version="1.0" encoding="utf-8"?>
<p:tagLst xmlns:a="http://schemas.openxmlformats.org/drawingml/2006/main" xmlns:r="http://schemas.openxmlformats.org/officeDocument/2006/relationships" xmlns:p="http://schemas.openxmlformats.org/presentationml/2006/main">
  <p:tag name="KSO_WM_UNIT_ISCONTENTSTITLE" val="1"/>
  <p:tag name="KSO_WM_UNIT_NOCLEAR" val="0"/>
  <p:tag name="KSO_WM_UNIT_VALUE" val="4"/>
  <p:tag name="KSO_WM_UNIT_HIGHLIGHT" val="0"/>
  <p:tag name="KSO_WM_UNIT_COMPATIBLE" val="0"/>
  <p:tag name="KSO_WM_UNIT_DIAGRAM_ISNUMVISUAL" val="0"/>
  <p:tag name="KSO_WM_UNIT_DIAGRAM_ISREFERUNIT" val="0"/>
  <p:tag name="KSO_WM_UNIT_TYPE" val="a"/>
  <p:tag name="KSO_WM_UNIT_INDEX" val="1"/>
  <p:tag name="KSO_WM_UNIT_ID" val="custom20201654_5*a*1"/>
  <p:tag name="KSO_WM_TEMPLATE_CATEGORY" val="custom"/>
  <p:tag name="KSO_WM_TEMPLATE_INDEX" val="20201654"/>
  <p:tag name="KSO_WM_UNIT_LAYERLEVEL" val="1"/>
  <p:tag name="KSO_WM_TAG_VERSION" val="1.0"/>
  <p:tag name="KSO_WM_BEAUTIFY_FLAG" val="#wm#"/>
  <p:tag name="KSO_WM_DIAGRAM_GROUP_CODE" val="l1-1"/>
  <p:tag name="KSO_WM_UNIT_PRESET_TEXT" val="CONTENTS"/>
</p:tagLst>
</file>

<file path=ppt/tags/tag138.xml><?xml version="1.0" encoding="utf-8"?>
<p:tagLst xmlns:a="http://schemas.openxmlformats.org/drawingml/2006/main" xmlns:r="http://schemas.openxmlformats.org/officeDocument/2006/relationships" xmlns:p="http://schemas.openxmlformats.org/presentationml/2006/main">
  <p:tag name="KSO_WM_SLIDE_ID" val="custom20201654_3"/>
  <p:tag name="KSO_WM_TEMPLATE_SUBCATEGORY" val="0"/>
  <p:tag name="KSO_WM_TEMPLATE_MASTER_TYPE" val="1"/>
  <p:tag name="KSO_WM_TEMPLATE_COLOR_TYPE" val="1"/>
  <p:tag name="KSO_WM_SLIDE_TYPE" val="contents"/>
  <p:tag name="KSO_WM_SLIDE_SUBTYPE" val="diag"/>
  <p:tag name="KSO_WM_SLIDE_ITEM_CNT" val="3"/>
  <p:tag name="KSO_WM_SLIDE_INDEX" val="3"/>
  <p:tag name="KSO_WM_DIAGRAM_GROUP_CODE" val="l1-1"/>
  <p:tag name="KSO_WM_SLIDE_DIAGTYPE" val="l"/>
  <p:tag name="KSO_WM_TAG_VERSION" val="1.0"/>
  <p:tag name="KSO_WM_BEAUTIFY_FLAG" val="#wm#"/>
  <p:tag name="KSO_WM_TEMPLATE_CATEGORY" val="custom"/>
  <p:tag name="KSO_WM_TEMPLATE_INDEX" val="20201654"/>
  <p:tag name="KSO_WM_SLIDE_LAYOUT" val="a_l"/>
  <p:tag name="KSO_WM_SLIDE_LAYOUT_CNT" val="1_1"/>
</p:tagLst>
</file>

<file path=ppt/tags/tag1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201654_3*l_h_i*1_1_1"/>
  <p:tag name="KSO_WM_TEMPLATE_CATEGORY" val="custom"/>
  <p:tag name="KSO_WM_TEMPLATE_INDEX" val="20201654"/>
  <p:tag name="KSO_WM_UNIT_LAYERLEVEL" val="1_1_1"/>
  <p:tag name="KSO_WM_TAG_VERSION" val="1.0"/>
  <p:tag name="KSO_WM_BEAUTIFY_FLAG" val="#wm#"/>
  <p:tag name="KSO_WM_DIAGRAM_GROUP_CODE" val="l1-1"/>
  <p:tag name="KSO_WM_UNIT_TYPE" val="l_h_i"/>
  <p:tag name="KSO_WM_UNIT_INDEX" val="1_1_1"/>
</p:tagLst>
</file>

<file path=ppt/tags/tag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SLIDE_BK_DARK_LIGHT" val="1"/>
</p:tagLst>
</file>

<file path=ppt/tags/tag1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201654_3*l_h_i*1_3_1"/>
  <p:tag name="KSO_WM_TEMPLATE_CATEGORY" val="custom"/>
  <p:tag name="KSO_WM_TEMPLATE_INDEX" val="20201654"/>
  <p:tag name="KSO_WM_UNIT_LAYERLEVEL" val="1_1_1"/>
  <p:tag name="KSO_WM_TAG_VERSION" val="1.0"/>
  <p:tag name="KSO_WM_BEAUTIFY_FLAG" val="#wm#"/>
  <p:tag name="KSO_WM_DIAGRAM_GROUP_CODE" val="l1-1"/>
  <p:tag name="KSO_WM_UNIT_TYPE" val="l_h_i"/>
  <p:tag name="KSO_WM_UNIT_INDEX" val="1_3_1"/>
</p:tagLst>
</file>

<file path=ppt/tags/tag1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201654_3*l_h_f*1_3_1"/>
  <p:tag name="KSO_WM_TEMPLATE_CATEGORY" val="custom"/>
  <p:tag name="KSO_WM_TEMPLATE_INDEX" val="20201654"/>
  <p:tag name="KSO_WM_UNIT_LAYERLEVEL" val="1_1_1"/>
  <p:tag name="KSO_WM_TAG_VERSION" val="1.0"/>
  <p:tag name="KSO_WM_BEAUTIFY_FLAG" val="#wm#"/>
  <p:tag name="KSO_WM_UNIT_ISCONTENTSTITLE" val="0"/>
  <p:tag name="KSO_WM_UNIT_NOCLEAR" val="0"/>
  <p:tag name="KSO_WM_UNIT_VALUE" val="8"/>
  <p:tag name="KSO_WM_DIAGRAM_GROUP_CODE" val="l1-1"/>
  <p:tag name="KSO_WM_UNIT_TYPE" val="l_h_f"/>
  <p:tag name="KSO_WM_UNIT_INDEX" val="1_3_1"/>
  <p:tag name="KSO_WM_UNIT_PRESET_TEXT" val="Click here to add text."/>
</p:tagLst>
</file>

<file path=ppt/tags/tag1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201654_3*l_h_i*1_2_1"/>
  <p:tag name="KSO_WM_TEMPLATE_CATEGORY" val="custom"/>
  <p:tag name="KSO_WM_TEMPLATE_INDEX" val="20201654"/>
  <p:tag name="KSO_WM_UNIT_LAYERLEVEL" val="1_1_1"/>
  <p:tag name="KSO_WM_TAG_VERSION" val="1.0"/>
  <p:tag name="KSO_WM_BEAUTIFY_FLAG" val="#wm#"/>
  <p:tag name="KSO_WM_DIAGRAM_GROUP_CODE" val="l1-1"/>
  <p:tag name="KSO_WM_UNIT_TYPE" val="l_h_i"/>
  <p:tag name="KSO_WM_UNIT_INDEX" val="1_2_1"/>
</p:tagLst>
</file>

<file path=ppt/tags/tag1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201654_3*l_h_f*1_2_1"/>
  <p:tag name="KSO_WM_TEMPLATE_CATEGORY" val="custom"/>
  <p:tag name="KSO_WM_TEMPLATE_INDEX" val="20201654"/>
  <p:tag name="KSO_WM_UNIT_LAYERLEVEL" val="1_1_1"/>
  <p:tag name="KSO_WM_TAG_VERSION" val="1.0"/>
  <p:tag name="KSO_WM_BEAUTIFY_FLAG" val="#wm#"/>
  <p:tag name="KSO_WM_UNIT_ISCONTENTSTITLE" val="0"/>
  <p:tag name="KSO_WM_UNIT_NOCLEAR" val="0"/>
  <p:tag name="KSO_WM_UNIT_VALUE" val="8"/>
  <p:tag name="KSO_WM_DIAGRAM_GROUP_CODE" val="l1-1"/>
  <p:tag name="KSO_WM_UNIT_TYPE" val="l_h_f"/>
  <p:tag name="KSO_WM_UNIT_INDEX" val="1_2_1"/>
  <p:tag name="KSO_WM_UNIT_PRESET_TEXT" val="Click here to add text."/>
</p:tagLst>
</file>

<file path=ppt/tags/tag144.xml><?xml version="1.0" encoding="utf-8"?>
<p:tagLst xmlns:a="http://schemas.openxmlformats.org/drawingml/2006/main" xmlns:r="http://schemas.openxmlformats.org/officeDocument/2006/relationships" xmlns:p="http://schemas.openxmlformats.org/presentationml/2006/main">
  <p:tag name="KSO_WM_UNIT_ISCONTENTSTITLE" val="1"/>
  <p:tag name="KSO_WM_UNIT_NOCLEAR" val="0"/>
  <p:tag name="KSO_WM_UNIT_VALUE" val="4"/>
  <p:tag name="KSO_WM_UNIT_HIGHLIGHT" val="0"/>
  <p:tag name="KSO_WM_UNIT_COMPATIBLE" val="0"/>
  <p:tag name="KSO_WM_UNIT_DIAGRAM_ISNUMVISUAL" val="0"/>
  <p:tag name="KSO_WM_UNIT_DIAGRAM_ISREFERUNIT" val="0"/>
  <p:tag name="KSO_WM_UNIT_TYPE" val="a"/>
  <p:tag name="KSO_WM_UNIT_INDEX" val="1"/>
  <p:tag name="KSO_WM_UNIT_ID" val="custom20201654_5*a*1"/>
  <p:tag name="KSO_WM_TEMPLATE_CATEGORY" val="custom"/>
  <p:tag name="KSO_WM_TEMPLATE_INDEX" val="20201654"/>
  <p:tag name="KSO_WM_UNIT_LAYERLEVEL" val="1"/>
  <p:tag name="KSO_WM_TAG_VERSION" val="1.0"/>
  <p:tag name="KSO_WM_BEAUTIFY_FLAG" val="#wm#"/>
  <p:tag name="KSO_WM_DIAGRAM_GROUP_CODE" val="l1-1"/>
  <p:tag name="KSO_WM_UNIT_PRESET_TEXT" val="CONTENTS"/>
</p:tagLst>
</file>

<file path=ppt/tags/tag1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201654_6*l_h_i*1_4_1"/>
  <p:tag name="KSO_WM_TEMPLATE_CATEGORY" val="custom"/>
  <p:tag name="KSO_WM_TEMPLATE_INDEX" val="20201654"/>
  <p:tag name="KSO_WM_UNIT_LAYERLEVEL" val="1_1_1"/>
  <p:tag name="KSO_WM_TAG_VERSION" val="1.0"/>
  <p:tag name="KSO_WM_BEAUTIFY_FLAG" val="#wm#"/>
  <p:tag name="KSO_WM_DIAGRAM_GROUP_CODE" val="l1-1"/>
  <p:tag name="KSO_WM_UNIT_TYPE" val="l_h_i"/>
  <p:tag name="KSO_WM_UNIT_INDEX" val="1_4_1"/>
</p:tagLst>
</file>

<file path=ppt/tags/tag146.xml><?xml version="1.0" encoding="utf-8"?>
<p:tagLst xmlns:a="http://schemas.openxmlformats.org/drawingml/2006/main" xmlns:r="http://schemas.openxmlformats.org/officeDocument/2006/relationships" xmlns:p="http://schemas.openxmlformats.org/presentationml/2006/main">
  <p:tag name="KSO_WM_SLIDE_ID" val="custom20201654_4"/>
  <p:tag name="KSO_WM_TEMPLATE_SUBCATEGORY" val="0"/>
  <p:tag name="KSO_WM_TEMPLATE_MASTER_TYPE" val="1"/>
  <p:tag name="KSO_WM_TEMPLATE_COLOR_TYPE" val="1"/>
  <p:tag name="KSO_WM_SLIDE_TYPE" val="contents"/>
  <p:tag name="KSO_WM_SLIDE_SUBTYPE" val="diag"/>
  <p:tag name="KSO_WM_SLIDE_ITEM_CNT" val="4"/>
  <p:tag name="KSO_WM_SLIDE_INDEX" val="4"/>
  <p:tag name="KSO_WM_DIAGRAM_GROUP_CODE" val="l1-1"/>
  <p:tag name="KSO_WM_SLIDE_DIAGTYPE" val="l"/>
  <p:tag name="KSO_WM_TAG_VERSION" val="1.0"/>
  <p:tag name="KSO_WM_BEAUTIFY_FLAG" val="#wm#"/>
  <p:tag name="KSO_WM_TEMPLATE_CATEGORY" val="custom"/>
  <p:tag name="KSO_WM_TEMPLATE_INDEX" val="20201654"/>
  <p:tag name="KSO_WM_SLIDE_LAYOUT" val="a_l"/>
  <p:tag name="KSO_WM_SLIDE_LAYOUT_CNT" val="1_1"/>
</p:tagLst>
</file>

<file path=ppt/tags/tag1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201654_4*l_h_i*1_1_1"/>
  <p:tag name="KSO_WM_TEMPLATE_CATEGORY" val="custom"/>
  <p:tag name="KSO_WM_TEMPLATE_INDEX" val="20201654"/>
  <p:tag name="KSO_WM_UNIT_LAYERLEVEL" val="1_1_1"/>
  <p:tag name="KSO_WM_TAG_VERSION" val="1.0"/>
  <p:tag name="KSO_WM_BEAUTIFY_FLAG" val="#wm#"/>
  <p:tag name="KSO_WM_DIAGRAM_GROUP_CODE" val="l1-1"/>
  <p:tag name="KSO_WM_UNIT_TYPE" val="l_h_i"/>
  <p:tag name="KSO_WM_UNIT_INDEX" val="1_1_1"/>
</p:tagLst>
</file>

<file path=ppt/tags/tag1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201654_4*l_h_f*1_1_1"/>
  <p:tag name="KSO_WM_TEMPLATE_CATEGORY" val="custom"/>
  <p:tag name="KSO_WM_TEMPLATE_INDEX" val="20201654"/>
  <p:tag name="KSO_WM_UNIT_LAYERLEVEL" val="1_1_1"/>
  <p:tag name="KSO_WM_TAG_VERSION" val="1.0"/>
  <p:tag name="KSO_WM_BEAUTIFY_FLAG" val="#wm#"/>
  <p:tag name="KSO_WM_UNIT_ISCONTENTSTITLE" val="0"/>
  <p:tag name="KSO_WM_UNIT_NOCLEAR" val="0"/>
  <p:tag name="KSO_WM_UNIT_VALUE" val="8"/>
  <p:tag name="KSO_WM_DIAGRAM_GROUP_CODE" val="l1-1"/>
  <p:tag name="KSO_WM_UNIT_TYPE" val="l_h_f"/>
  <p:tag name="KSO_WM_UNIT_INDEX" val="1_1_1"/>
  <p:tag name="KSO_WM_UNIT_PRESET_TEXT" val="Click here to add text."/>
</p:tagLst>
</file>

<file path=ppt/tags/tag1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201654_4*l_h_i*1_3_1"/>
  <p:tag name="KSO_WM_TEMPLATE_CATEGORY" val="custom"/>
  <p:tag name="KSO_WM_TEMPLATE_INDEX" val="20201654"/>
  <p:tag name="KSO_WM_UNIT_LAYERLEVEL" val="1_1_1"/>
  <p:tag name="KSO_WM_TAG_VERSION" val="1.0"/>
  <p:tag name="KSO_WM_BEAUTIFY_FLAG" val="#wm#"/>
  <p:tag name="KSO_WM_DIAGRAM_GROUP_CODE" val="l1-1"/>
  <p:tag name="KSO_WM_UNIT_TYPE" val="l_h_i"/>
  <p:tag name="KSO_WM_UNIT_INDEX" val="1_3_1"/>
</p:tagLst>
</file>

<file path=ppt/tags/tag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SLIDE_BK_DARK_LIGHT" val="1"/>
</p:tagLst>
</file>

<file path=ppt/tags/tag1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201654_4*l_h_f*1_3_1"/>
  <p:tag name="KSO_WM_TEMPLATE_CATEGORY" val="custom"/>
  <p:tag name="KSO_WM_TEMPLATE_INDEX" val="20201654"/>
  <p:tag name="KSO_WM_UNIT_LAYERLEVEL" val="1_1_1"/>
  <p:tag name="KSO_WM_TAG_VERSION" val="1.0"/>
  <p:tag name="KSO_WM_BEAUTIFY_FLAG" val="#wm#"/>
  <p:tag name="KSO_WM_UNIT_ISCONTENTSTITLE" val="0"/>
  <p:tag name="KSO_WM_UNIT_NOCLEAR" val="0"/>
  <p:tag name="KSO_WM_UNIT_VALUE" val="8"/>
  <p:tag name="KSO_WM_DIAGRAM_GROUP_CODE" val="l1-1"/>
  <p:tag name="KSO_WM_UNIT_TYPE" val="l_h_f"/>
  <p:tag name="KSO_WM_UNIT_INDEX" val="1_3_1"/>
  <p:tag name="KSO_WM_UNIT_PRESET_TEXT" val="Click here to add text."/>
</p:tagLst>
</file>

<file path=ppt/tags/tag1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201654_4*l_h_i*1_2_1"/>
  <p:tag name="KSO_WM_TEMPLATE_CATEGORY" val="custom"/>
  <p:tag name="KSO_WM_TEMPLATE_INDEX" val="20201654"/>
  <p:tag name="KSO_WM_UNIT_LAYERLEVEL" val="1_1_1"/>
  <p:tag name="KSO_WM_TAG_VERSION" val="1.0"/>
  <p:tag name="KSO_WM_BEAUTIFY_FLAG" val="#wm#"/>
  <p:tag name="KSO_WM_DIAGRAM_GROUP_CODE" val="l1-1"/>
  <p:tag name="KSO_WM_UNIT_TYPE" val="l_h_i"/>
  <p:tag name="KSO_WM_UNIT_INDEX" val="1_2_1"/>
</p:tagLst>
</file>

<file path=ppt/tags/tag1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201654_4*l_h_f*1_2_1"/>
  <p:tag name="KSO_WM_TEMPLATE_CATEGORY" val="custom"/>
  <p:tag name="KSO_WM_TEMPLATE_INDEX" val="20201654"/>
  <p:tag name="KSO_WM_UNIT_LAYERLEVEL" val="1_1_1"/>
  <p:tag name="KSO_WM_TAG_VERSION" val="1.0"/>
  <p:tag name="KSO_WM_BEAUTIFY_FLAG" val="#wm#"/>
  <p:tag name="KSO_WM_UNIT_ISCONTENTSTITLE" val="0"/>
  <p:tag name="KSO_WM_UNIT_NOCLEAR" val="0"/>
  <p:tag name="KSO_WM_UNIT_VALUE" val="8"/>
  <p:tag name="KSO_WM_DIAGRAM_GROUP_CODE" val="l1-1"/>
  <p:tag name="KSO_WM_UNIT_TYPE" val="l_h_f"/>
  <p:tag name="KSO_WM_UNIT_INDEX" val="1_2_1"/>
  <p:tag name="KSO_WM_UNIT_PRESET_TEXT" val="Click here to add text."/>
</p:tagLst>
</file>

<file path=ppt/tags/tag1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201654_4*l_h_i*1_4_1"/>
  <p:tag name="KSO_WM_TEMPLATE_CATEGORY" val="custom"/>
  <p:tag name="KSO_WM_TEMPLATE_INDEX" val="20201654"/>
  <p:tag name="KSO_WM_UNIT_LAYERLEVEL" val="1_1_1"/>
  <p:tag name="KSO_WM_TAG_VERSION" val="1.0"/>
  <p:tag name="KSO_WM_BEAUTIFY_FLAG" val="#wm#"/>
  <p:tag name="KSO_WM_DIAGRAM_GROUP_CODE" val="l1-1"/>
  <p:tag name="KSO_WM_UNIT_TYPE" val="l_h_i"/>
  <p:tag name="KSO_WM_UNIT_INDEX" val="1_4_1"/>
</p:tagLst>
</file>

<file path=ppt/tags/tag1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201654_4*l_h_f*1_4_1"/>
  <p:tag name="KSO_WM_TEMPLATE_CATEGORY" val="custom"/>
  <p:tag name="KSO_WM_TEMPLATE_INDEX" val="20201654"/>
  <p:tag name="KSO_WM_UNIT_LAYERLEVEL" val="1_1_1"/>
  <p:tag name="KSO_WM_TAG_VERSION" val="1.0"/>
  <p:tag name="KSO_WM_BEAUTIFY_FLAG" val="#wm#"/>
  <p:tag name="KSO_WM_UNIT_ISCONTENTSTITLE" val="0"/>
  <p:tag name="KSO_WM_UNIT_NOCLEAR" val="0"/>
  <p:tag name="KSO_WM_UNIT_VALUE" val="8"/>
  <p:tag name="KSO_WM_DIAGRAM_GROUP_CODE" val="l1-1"/>
  <p:tag name="KSO_WM_UNIT_TYPE" val="l_h_f"/>
  <p:tag name="KSO_WM_UNIT_INDEX" val="1_4_1"/>
  <p:tag name="KSO_WM_UNIT_PRESET_TEXT" val="Click here to add text."/>
</p:tagLst>
</file>

<file path=ppt/tags/tag155.xml><?xml version="1.0" encoding="utf-8"?>
<p:tagLst xmlns:a="http://schemas.openxmlformats.org/drawingml/2006/main" xmlns:r="http://schemas.openxmlformats.org/officeDocument/2006/relationships" xmlns:p="http://schemas.openxmlformats.org/presentationml/2006/main">
  <p:tag name="KSO_WM_UNIT_ISCONTENTSTITLE" val="1"/>
  <p:tag name="KSO_WM_UNIT_NOCLEAR" val="0"/>
  <p:tag name="KSO_WM_UNIT_VALUE" val="4"/>
  <p:tag name="KSO_WM_UNIT_HIGHLIGHT" val="0"/>
  <p:tag name="KSO_WM_UNIT_COMPATIBLE" val="0"/>
  <p:tag name="KSO_WM_UNIT_DIAGRAM_ISNUMVISUAL" val="0"/>
  <p:tag name="KSO_WM_UNIT_DIAGRAM_ISREFERUNIT" val="0"/>
  <p:tag name="KSO_WM_UNIT_TYPE" val="a"/>
  <p:tag name="KSO_WM_UNIT_INDEX" val="1"/>
  <p:tag name="KSO_WM_UNIT_ID" val="custom20201654_5*a*1"/>
  <p:tag name="KSO_WM_TEMPLATE_CATEGORY" val="custom"/>
  <p:tag name="KSO_WM_TEMPLATE_INDEX" val="20201654"/>
  <p:tag name="KSO_WM_UNIT_LAYERLEVEL" val="1"/>
  <p:tag name="KSO_WM_TAG_VERSION" val="1.0"/>
  <p:tag name="KSO_WM_BEAUTIFY_FLAG" val="#wm#"/>
  <p:tag name="KSO_WM_DIAGRAM_GROUP_CODE" val="l1-1"/>
  <p:tag name="KSO_WM_UNIT_PRESET_TEXT" val="CONTENTS"/>
</p:tagLst>
</file>

<file path=ppt/tags/tag156.xml><?xml version="1.0" encoding="utf-8"?>
<p:tagLst xmlns:a="http://schemas.openxmlformats.org/drawingml/2006/main" xmlns:r="http://schemas.openxmlformats.org/officeDocument/2006/relationships" xmlns:p="http://schemas.openxmlformats.org/presentationml/2006/main">
  <p:tag name="KSO_WM_SLIDE_ID" val="custom20201654_5"/>
  <p:tag name="KSO_WM_TEMPLATE_SUBCATEGORY" val="0"/>
  <p:tag name="KSO_WM_TEMPLATE_MASTER_TYPE" val="1"/>
  <p:tag name="KSO_WM_TEMPLATE_COLOR_TYPE" val="1"/>
  <p:tag name="KSO_WM_SLIDE_TYPE" val="contents"/>
  <p:tag name="KSO_WM_SLIDE_SUBTYPE" val="diag"/>
  <p:tag name="KSO_WM_SLIDE_ITEM_CNT" val="5"/>
  <p:tag name="KSO_WM_SLIDE_INDEX" val="5"/>
  <p:tag name="KSO_WM_DIAGRAM_GROUP_CODE" val="l1-1"/>
  <p:tag name="KSO_WM_SLIDE_DIAGTYPE" val="l"/>
  <p:tag name="KSO_WM_TAG_VERSION" val="1.0"/>
  <p:tag name="KSO_WM_BEAUTIFY_FLAG" val="#wm#"/>
  <p:tag name="KSO_WM_TEMPLATE_CATEGORY" val="custom"/>
  <p:tag name="KSO_WM_TEMPLATE_INDEX" val="20201654"/>
  <p:tag name="KSO_WM_SLIDE_LAYOUT" val="a_l"/>
  <p:tag name="KSO_WM_SLIDE_LAYOUT_CNT" val="1_1"/>
</p:tagLst>
</file>

<file path=ppt/tags/tag157.xml><?xml version="1.0" encoding="utf-8"?>
<p:tagLst xmlns:a="http://schemas.openxmlformats.org/drawingml/2006/main" xmlns:r="http://schemas.openxmlformats.org/officeDocument/2006/relationships" xmlns:p="http://schemas.openxmlformats.org/presentationml/2006/main">
  <p:tag name="KSO_WM_UNIT_ISCONTENTSTITLE" val="1"/>
  <p:tag name="KSO_WM_UNIT_NOCLEAR" val="0"/>
  <p:tag name="KSO_WM_UNIT_VALUE" val="4"/>
  <p:tag name="KSO_WM_UNIT_HIGHLIGHT" val="0"/>
  <p:tag name="KSO_WM_UNIT_COMPATIBLE" val="0"/>
  <p:tag name="KSO_WM_UNIT_DIAGRAM_ISNUMVISUAL" val="0"/>
  <p:tag name="KSO_WM_UNIT_DIAGRAM_ISREFERUNIT" val="0"/>
  <p:tag name="KSO_WM_UNIT_TYPE" val="a"/>
  <p:tag name="KSO_WM_UNIT_INDEX" val="1"/>
  <p:tag name="KSO_WM_UNIT_ID" val="custom20201654_5*a*1"/>
  <p:tag name="KSO_WM_TEMPLATE_CATEGORY" val="custom"/>
  <p:tag name="KSO_WM_TEMPLATE_INDEX" val="20201654"/>
  <p:tag name="KSO_WM_UNIT_LAYERLEVEL" val="1"/>
  <p:tag name="KSO_WM_TAG_VERSION" val="1.0"/>
  <p:tag name="KSO_WM_BEAUTIFY_FLAG" val="#wm#"/>
  <p:tag name="KSO_WM_DIAGRAM_GROUP_CODE" val="l1-1"/>
  <p:tag name="KSO_WM_UNIT_PRESET_TEXT" val="CONTENTS"/>
</p:tagLst>
</file>

<file path=ppt/tags/tag1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201654_5*l_h_f*1_1_1"/>
  <p:tag name="KSO_WM_TEMPLATE_CATEGORY" val="custom"/>
  <p:tag name="KSO_WM_TEMPLATE_INDEX" val="20201654"/>
  <p:tag name="KSO_WM_UNIT_LAYERLEVEL" val="1_1_1"/>
  <p:tag name="KSO_WM_TAG_VERSION" val="1.0"/>
  <p:tag name="KSO_WM_BEAUTIFY_FLAG" val="#wm#"/>
  <p:tag name="KSO_WM_UNIT_ISCONTENTSTITLE" val="0"/>
  <p:tag name="KSO_WM_UNIT_NOCLEAR" val="0"/>
  <p:tag name="KSO_WM_UNIT_VALUE" val="8"/>
  <p:tag name="KSO_WM_DIAGRAM_GROUP_CODE" val="l1-1"/>
  <p:tag name="KSO_WM_UNIT_TYPE" val="l_h_f"/>
  <p:tag name="KSO_WM_UNIT_INDEX" val="1_1_1"/>
  <p:tag name="KSO_WM_UNIT_PRESET_TEXT" val="Click here to add text."/>
</p:tagLst>
</file>

<file path=ppt/tags/tag1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201654_5*l_h_f*1_3_1"/>
  <p:tag name="KSO_WM_TEMPLATE_CATEGORY" val="custom"/>
  <p:tag name="KSO_WM_TEMPLATE_INDEX" val="20201654"/>
  <p:tag name="KSO_WM_UNIT_LAYERLEVEL" val="1_1_1"/>
  <p:tag name="KSO_WM_TAG_VERSION" val="1.0"/>
  <p:tag name="KSO_WM_BEAUTIFY_FLAG" val="#wm#"/>
  <p:tag name="KSO_WM_UNIT_ISCONTENTSTITLE" val="0"/>
  <p:tag name="KSO_WM_UNIT_NOCLEAR" val="0"/>
  <p:tag name="KSO_WM_UNIT_VALUE" val="8"/>
  <p:tag name="KSO_WM_DIAGRAM_GROUP_CODE" val="l1-1"/>
  <p:tag name="KSO_WM_UNIT_TYPE" val="l_h_f"/>
  <p:tag name="KSO_WM_UNIT_INDEX" val="1_3_1"/>
  <p:tag name="KSO_WM_UNIT_PRESET_TEXT" val="Click here to add text."/>
</p:tagLst>
</file>

<file path=ppt/tags/tag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SLIDE_BK_DARK_LIGHT" val="1"/>
</p:tagLst>
</file>

<file path=ppt/tags/tag160.xml><?xml version="1.0" encoding="utf-8"?>
<p:tagLst xmlns:a="http://schemas.openxmlformats.org/drawingml/2006/main" xmlns:r="http://schemas.openxmlformats.org/officeDocument/2006/relationships" xmlns:p="http://schemas.openxmlformats.org/presentationml/2006/main">
  <p:tag name="KSO_WM_SLIDE_ID" val="custom20201654_5"/>
  <p:tag name="KSO_WM_TEMPLATE_SUBCATEGORY" val="0"/>
  <p:tag name="KSO_WM_TEMPLATE_MASTER_TYPE" val="1"/>
  <p:tag name="KSO_WM_TEMPLATE_COLOR_TYPE" val="1"/>
  <p:tag name="KSO_WM_SLIDE_TYPE" val="contents"/>
  <p:tag name="KSO_WM_SLIDE_SUBTYPE" val="diag"/>
  <p:tag name="KSO_WM_SLIDE_ITEM_CNT" val="5"/>
  <p:tag name="KSO_WM_SLIDE_INDEX" val="5"/>
  <p:tag name="KSO_WM_DIAGRAM_GROUP_CODE" val="l1-1"/>
  <p:tag name="KSO_WM_SLIDE_DIAGTYPE" val="l"/>
  <p:tag name="KSO_WM_TAG_VERSION" val="1.0"/>
  <p:tag name="KSO_WM_BEAUTIFY_FLAG" val="#wm#"/>
  <p:tag name="KSO_WM_TEMPLATE_CATEGORY" val="custom"/>
  <p:tag name="KSO_WM_TEMPLATE_INDEX" val="20201654"/>
  <p:tag name="KSO_WM_SLIDE_LAYOUT" val="a_l"/>
  <p:tag name="KSO_WM_SLIDE_LAYOUT_CNT" val="1_1"/>
</p:tagLst>
</file>

<file path=ppt/tags/tag161.xml><?xml version="1.0" encoding="utf-8"?>
<p:tagLst xmlns:a="http://schemas.openxmlformats.org/drawingml/2006/main" xmlns:r="http://schemas.openxmlformats.org/officeDocument/2006/relationships" xmlns:p="http://schemas.openxmlformats.org/presentationml/2006/main">
  <p:tag name="KSO_WM_UNIT_ISCONTENTSTITLE" val="1"/>
  <p:tag name="KSO_WM_UNIT_NOCLEAR" val="0"/>
  <p:tag name="KSO_WM_UNIT_VALUE" val="4"/>
  <p:tag name="KSO_WM_UNIT_HIGHLIGHT" val="0"/>
  <p:tag name="KSO_WM_UNIT_COMPATIBLE" val="0"/>
  <p:tag name="KSO_WM_UNIT_DIAGRAM_ISNUMVISUAL" val="0"/>
  <p:tag name="KSO_WM_UNIT_DIAGRAM_ISREFERUNIT" val="0"/>
  <p:tag name="KSO_WM_UNIT_TYPE" val="a"/>
  <p:tag name="KSO_WM_UNIT_INDEX" val="1"/>
  <p:tag name="KSO_WM_UNIT_ID" val="custom20201654_5*a*1"/>
  <p:tag name="KSO_WM_TEMPLATE_CATEGORY" val="custom"/>
  <p:tag name="KSO_WM_TEMPLATE_INDEX" val="20201654"/>
  <p:tag name="KSO_WM_UNIT_LAYERLEVEL" val="1"/>
  <p:tag name="KSO_WM_TAG_VERSION" val="1.0"/>
  <p:tag name="KSO_WM_BEAUTIFY_FLAG" val="#wm#"/>
  <p:tag name="KSO_WM_DIAGRAM_GROUP_CODE" val="l1-1"/>
  <p:tag name="KSO_WM_UNIT_PRESET_TEXT" val="CONTENTS"/>
</p:tagLst>
</file>

<file path=ppt/tags/tag1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201654_5*l_h_f*1_1_1"/>
  <p:tag name="KSO_WM_TEMPLATE_CATEGORY" val="custom"/>
  <p:tag name="KSO_WM_TEMPLATE_INDEX" val="20201654"/>
  <p:tag name="KSO_WM_UNIT_LAYERLEVEL" val="1_1_1"/>
  <p:tag name="KSO_WM_TAG_VERSION" val="1.0"/>
  <p:tag name="KSO_WM_BEAUTIFY_FLAG" val="#wm#"/>
  <p:tag name="KSO_WM_UNIT_ISCONTENTSTITLE" val="0"/>
  <p:tag name="KSO_WM_UNIT_NOCLEAR" val="0"/>
  <p:tag name="KSO_WM_UNIT_VALUE" val="8"/>
  <p:tag name="KSO_WM_DIAGRAM_GROUP_CODE" val="l1-1"/>
  <p:tag name="KSO_WM_UNIT_TYPE" val="l_h_f"/>
  <p:tag name="KSO_WM_UNIT_INDEX" val="1_1_1"/>
  <p:tag name="KSO_WM_UNIT_PRESET_TEXT" val="Click here to add text."/>
</p:tagLst>
</file>

<file path=ppt/tags/tag16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201654_5*l_h_f*1_3_1"/>
  <p:tag name="KSO_WM_TEMPLATE_CATEGORY" val="custom"/>
  <p:tag name="KSO_WM_TEMPLATE_INDEX" val="20201654"/>
  <p:tag name="KSO_WM_UNIT_LAYERLEVEL" val="1_1_1"/>
  <p:tag name="KSO_WM_TAG_VERSION" val="1.0"/>
  <p:tag name="KSO_WM_BEAUTIFY_FLAG" val="#wm#"/>
  <p:tag name="KSO_WM_UNIT_ISCONTENTSTITLE" val="0"/>
  <p:tag name="KSO_WM_UNIT_NOCLEAR" val="0"/>
  <p:tag name="KSO_WM_UNIT_VALUE" val="8"/>
  <p:tag name="KSO_WM_DIAGRAM_GROUP_CODE" val="l1-1"/>
  <p:tag name="KSO_WM_UNIT_TYPE" val="l_h_f"/>
  <p:tag name="KSO_WM_UNIT_INDEX" val="1_3_1"/>
  <p:tag name="KSO_WM_UNIT_PRESET_TEXT" val="Click here to add text."/>
</p:tagLst>
</file>

<file path=ppt/tags/tag164.xml><?xml version="1.0" encoding="utf-8"?>
<p:tagLst xmlns:a="http://schemas.openxmlformats.org/drawingml/2006/main" xmlns:r="http://schemas.openxmlformats.org/officeDocument/2006/relationships" xmlns:p="http://schemas.openxmlformats.org/presentationml/2006/main">
  <p:tag name="KSO_WM_SLIDE_ID" val="custom20201654_5"/>
  <p:tag name="KSO_WM_TEMPLATE_SUBCATEGORY" val="0"/>
  <p:tag name="KSO_WM_TEMPLATE_MASTER_TYPE" val="1"/>
  <p:tag name="KSO_WM_TEMPLATE_COLOR_TYPE" val="1"/>
  <p:tag name="KSO_WM_SLIDE_TYPE" val="contents"/>
  <p:tag name="KSO_WM_SLIDE_SUBTYPE" val="diag"/>
  <p:tag name="KSO_WM_SLIDE_ITEM_CNT" val="5"/>
  <p:tag name="KSO_WM_SLIDE_INDEX" val="5"/>
  <p:tag name="KSO_WM_DIAGRAM_GROUP_CODE" val="l1-1"/>
  <p:tag name="KSO_WM_SLIDE_DIAGTYPE" val="l"/>
  <p:tag name="KSO_WM_TAG_VERSION" val="1.0"/>
  <p:tag name="KSO_WM_BEAUTIFY_FLAG" val="#wm#"/>
  <p:tag name="KSO_WM_TEMPLATE_CATEGORY" val="custom"/>
  <p:tag name="KSO_WM_TEMPLATE_INDEX" val="20201654"/>
  <p:tag name="KSO_WM_SLIDE_LAYOUT" val="a_l"/>
  <p:tag name="KSO_WM_SLIDE_LAYOUT_CNT" val="1_1"/>
</p:tagLst>
</file>

<file path=ppt/tags/tag165.xml><?xml version="1.0" encoding="utf-8"?>
<p:tagLst xmlns:a="http://schemas.openxmlformats.org/drawingml/2006/main" xmlns:r="http://schemas.openxmlformats.org/officeDocument/2006/relationships" xmlns:p="http://schemas.openxmlformats.org/presentationml/2006/main">
  <p:tag name="KSO_WM_UNIT_ISCONTENTSTITLE" val="1"/>
  <p:tag name="KSO_WM_UNIT_NOCLEAR" val="0"/>
  <p:tag name="KSO_WM_UNIT_VALUE" val="4"/>
  <p:tag name="KSO_WM_UNIT_HIGHLIGHT" val="0"/>
  <p:tag name="KSO_WM_UNIT_COMPATIBLE" val="0"/>
  <p:tag name="KSO_WM_UNIT_DIAGRAM_ISNUMVISUAL" val="0"/>
  <p:tag name="KSO_WM_UNIT_DIAGRAM_ISREFERUNIT" val="0"/>
  <p:tag name="KSO_WM_UNIT_TYPE" val="a"/>
  <p:tag name="KSO_WM_UNIT_INDEX" val="1"/>
  <p:tag name="KSO_WM_UNIT_ID" val="custom20201654_5*a*1"/>
  <p:tag name="KSO_WM_TEMPLATE_CATEGORY" val="custom"/>
  <p:tag name="KSO_WM_TEMPLATE_INDEX" val="20201654"/>
  <p:tag name="KSO_WM_UNIT_LAYERLEVEL" val="1"/>
  <p:tag name="KSO_WM_TAG_VERSION" val="1.0"/>
  <p:tag name="KSO_WM_BEAUTIFY_FLAG" val="#wm#"/>
  <p:tag name="KSO_WM_DIAGRAM_GROUP_CODE" val="l1-1"/>
  <p:tag name="KSO_WM_UNIT_PRESET_TEXT" val="CONTENTS"/>
</p:tagLst>
</file>

<file path=ppt/tags/tag16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201654_5*l_h_f*1_1_1"/>
  <p:tag name="KSO_WM_TEMPLATE_CATEGORY" val="custom"/>
  <p:tag name="KSO_WM_TEMPLATE_INDEX" val="20201654"/>
  <p:tag name="KSO_WM_UNIT_LAYERLEVEL" val="1_1_1"/>
  <p:tag name="KSO_WM_TAG_VERSION" val="1.0"/>
  <p:tag name="KSO_WM_BEAUTIFY_FLAG" val="#wm#"/>
  <p:tag name="KSO_WM_UNIT_ISCONTENTSTITLE" val="0"/>
  <p:tag name="KSO_WM_UNIT_NOCLEAR" val="0"/>
  <p:tag name="KSO_WM_UNIT_VALUE" val="8"/>
  <p:tag name="KSO_WM_DIAGRAM_GROUP_CODE" val="l1-1"/>
  <p:tag name="KSO_WM_UNIT_TYPE" val="l_h_f"/>
  <p:tag name="KSO_WM_UNIT_INDEX" val="1_1_1"/>
  <p:tag name="KSO_WM_UNIT_PRESET_TEXT" val="Click here to add text."/>
</p:tagLst>
</file>

<file path=ppt/tags/tag16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201654_5*l_h_f*1_3_1"/>
  <p:tag name="KSO_WM_TEMPLATE_CATEGORY" val="custom"/>
  <p:tag name="KSO_WM_TEMPLATE_INDEX" val="20201654"/>
  <p:tag name="KSO_WM_UNIT_LAYERLEVEL" val="1_1_1"/>
  <p:tag name="KSO_WM_TAG_VERSION" val="1.0"/>
  <p:tag name="KSO_WM_BEAUTIFY_FLAG" val="#wm#"/>
  <p:tag name="KSO_WM_UNIT_ISCONTENTSTITLE" val="0"/>
  <p:tag name="KSO_WM_UNIT_NOCLEAR" val="0"/>
  <p:tag name="KSO_WM_UNIT_VALUE" val="8"/>
  <p:tag name="KSO_WM_DIAGRAM_GROUP_CODE" val="l1-1"/>
  <p:tag name="KSO_WM_UNIT_TYPE" val="l_h_f"/>
  <p:tag name="KSO_WM_UNIT_INDEX" val="1_3_1"/>
  <p:tag name="KSO_WM_UNIT_PRESET_TEXT" val="Click here to add text."/>
</p:tagLst>
</file>

<file path=ppt/tags/tag168.xml><?xml version="1.0" encoding="utf-8"?>
<p:tagLst xmlns:a="http://schemas.openxmlformats.org/drawingml/2006/main" xmlns:r="http://schemas.openxmlformats.org/officeDocument/2006/relationships" xmlns:p="http://schemas.openxmlformats.org/presentationml/2006/main">
  <p:tag name="KSO_WM_SLIDE_ID" val="custom20201654_10"/>
  <p:tag name="KSO_WM_TEMPLATE_SUBCATEGORY" val="0"/>
  <p:tag name="KSO_WM_TEMPLATE_MASTER_TYPE" val="1"/>
  <p:tag name="KSO_WM_TEMPLATE_COLOR_TYPE" val="1"/>
  <p:tag name="KSO_WM_SLIDE_TYPE" val="text"/>
  <p:tag name="KSO_WM_SLIDE_SUBTYPE" val="picTxt"/>
  <p:tag name="KSO_WM_SLIDE_ITEM_CNT" val="0"/>
  <p:tag name="KSO_WM_SLIDE_INDEX" val="10"/>
  <p:tag name="KSO_WM_SLIDE_SIZE" val="866*400"/>
  <p:tag name="KSO_WM_SLIDE_POSITION" val="45*60"/>
  <p:tag name="KSO_WM_TAG_VERSION" val="1.0"/>
  <p:tag name="KSO_WM_BEAUTIFY_FLAG" val="#wm#"/>
  <p:tag name="KSO_WM_TEMPLATE_CATEGORY" val="custom"/>
  <p:tag name="KSO_WM_TEMPLATE_INDEX" val="20201654"/>
  <p:tag name="KSO_WM_SLIDE_LAYOUT" val="a_d_f"/>
  <p:tag name="KSO_WM_SLIDE_LAYOUT_CNT" val="1_1_1"/>
</p:tagLst>
</file>

<file path=ppt/tags/tag16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201654_10*a*1"/>
  <p:tag name="KSO_WM_TEMPLATE_CATEGORY" val="custom"/>
  <p:tag name="KSO_WM_TEMPLATE_INDEX" val="20201654"/>
  <p:tag name="KSO_WM_UNIT_LAYERLEVEL" val="1"/>
  <p:tag name="KSO_WM_TAG_VERSION" val="1.0"/>
  <p:tag name="KSO_WM_BEAUTIFY_FLAG" val="#wm#"/>
  <p:tag name="KSO_WM_UNIT_ISCONTENTSTITLE" val="0"/>
  <p:tag name="KSO_WM_UNIT_NOCLEAR" val="0"/>
  <p:tag name="KSO_WM_UNIT_VALUE" val="10"/>
  <p:tag name="KSO_WM_UNIT_TYPE" val="a"/>
  <p:tag name="KSO_WM_UNIT_INDEX" val="1"/>
  <p:tag name="KSO_WM_UNIT_PRESET_TEXT" val="Click here to add to the title"/>
</p:tagLst>
</file>

<file path=ppt/tags/tag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SLIDE_BK_DARK_LIGHT" val="1"/>
</p:tagLst>
</file>

<file path=ppt/tags/tag17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201654_10*f*1"/>
  <p:tag name="KSO_WM_TEMPLATE_CATEGORY" val="custom"/>
  <p:tag name="KSO_WM_TEMPLATE_INDEX" val="20201654"/>
  <p:tag name="KSO_WM_UNIT_LAYERLEVEL" val="1"/>
  <p:tag name="KSO_WM_TAG_VERSION" val="1.0"/>
  <p:tag name="KSO_WM_BEAUTIFY_FLAG" val="#wm#"/>
  <p:tag name="KSO_WM_UNIT_NOCLEAR" val="0"/>
  <p:tag name="KSO_WM_UNIT_VALUE" val="216"/>
  <p:tag name="KSO_WM_UNIT_TYPE" val="f"/>
  <p:tag name="KSO_WM_UNIT_INDEX" val="1"/>
  <p:tag name="KSO_WM_UNIT_PRESET_TEXT" val="Click here to add the text, the text is the extraction of your thought, please explain the point of view succinctly.&#10;Your text is already full of words, but the information is complex and needs to be expressed in more words.&#10;If you express your views properly, you can often get twice the result with half the effort."/>
</p:tagLst>
</file>

<file path=ppt/tags/tag171.xml><?xml version="1.0" encoding="utf-8"?>
<p:tagLst xmlns:a="http://schemas.openxmlformats.org/drawingml/2006/main" xmlns:r="http://schemas.openxmlformats.org/officeDocument/2006/relationships" xmlns:p="http://schemas.openxmlformats.org/presentationml/2006/main">
  <p:tag name="KSO_WM_SLIDE_ID" val="custom20201654_11"/>
  <p:tag name="KSO_WM_TEMPLATE_SUBCATEGORY" val="0"/>
  <p:tag name="KSO_WM_TEMPLATE_MASTER_TYPE" val="1"/>
  <p:tag name="KSO_WM_TEMPLATE_COLOR_TYPE" val="1"/>
  <p:tag name="KSO_WM_SLIDE_TYPE" val="text"/>
  <p:tag name="KSO_WM_SLIDE_SUBTYPE" val="picTxt"/>
  <p:tag name="KSO_WM_SLIDE_ITEM_CNT" val="0"/>
  <p:tag name="KSO_WM_SLIDE_INDEX" val="11"/>
  <p:tag name="KSO_WM_SLIDE_SIZE" val="864*429"/>
  <p:tag name="KSO_WM_SLIDE_POSITION" val="48*61"/>
  <p:tag name="KSO_WM_TAG_VERSION" val="1.0"/>
  <p:tag name="KSO_WM_BEAUTIFY_FLAG" val="#wm#"/>
  <p:tag name="KSO_WM_TEMPLATE_CATEGORY" val="custom"/>
  <p:tag name="KSO_WM_TEMPLATE_INDEX" val="20201654"/>
  <p:tag name="KSO_WM_SLIDE_LAYOUT" val="a_d_f"/>
  <p:tag name="KSO_WM_SLIDE_LAYOUT_CNT" val="1_1_1"/>
</p:tagLst>
</file>

<file path=ppt/tags/tag17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201654_11*a*1"/>
  <p:tag name="KSO_WM_TEMPLATE_CATEGORY" val="custom"/>
  <p:tag name="KSO_WM_TEMPLATE_INDEX" val="20201654"/>
  <p:tag name="KSO_WM_UNIT_LAYERLEVEL" val="1"/>
  <p:tag name="KSO_WM_TAG_VERSION" val="1.0"/>
  <p:tag name="KSO_WM_BEAUTIFY_FLAG" val="#wm#"/>
  <p:tag name="KSO_WM_UNIT_ISCONTENTSTITLE" val="0"/>
  <p:tag name="KSO_WM_UNIT_NOCLEAR" val="0"/>
  <p:tag name="KSO_WM_UNIT_VALUE" val="30"/>
  <p:tag name="KSO_WM_UNIT_TYPE" val="a"/>
  <p:tag name="KSO_WM_UNIT_INDEX" val="1"/>
  <p:tag name="KSO_WM_UNIT_PRESET_TEXT" val="Click here to add to the title"/>
</p:tagLst>
</file>

<file path=ppt/tags/tag17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201654_11*f*1"/>
  <p:tag name="KSO_WM_TEMPLATE_CATEGORY" val="custom"/>
  <p:tag name="KSO_WM_TEMPLATE_INDEX" val="20201654"/>
  <p:tag name="KSO_WM_UNIT_LAYERLEVEL" val="1"/>
  <p:tag name="KSO_WM_TAG_VERSION" val="1.0"/>
  <p:tag name="KSO_WM_BEAUTIFY_FLAG" val="#wm#"/>
  <p:tag name="KSO_WM_UNIT_NOCLEAR" val="0"/>
  <p:tag name="KSO_WM_UNIT_VALUE" val="106"/>
  <p:tag name="KSO_WM_UNIT_TYPE" val="f"/>
  <p:tag name="KSO_WM_UNIT_INDEX" val="1"/>
  <p:tag name="KSO_WM_UNIT_PRESET_TEXT" val="Click here to add the text."/>
</p:tagLst>
</file>

<file path=ppt/tags/tag174.xml><?xml version="1.0" encoding="utf-8"?>
<p:tagLst xmlns:a="http://schemas.openxmlformats.org/drawingml/2006/main" xmlns:r="http://schemas.openxmlformats.org/officeDocument/2006/relationships" xmlns:p="http://schemas.openxmlformats.org/presentationml/2006/main">
  <p:tag name="KSO_WM_UNIT_VALUE" val="951*3043"/>
  <p:tag name="KSO_WM_UNIT_HIGHLIGHT" val="0"/>
  <p:tag name="KSO_WM_UNIT_COMPATIBLE" val="0"/>
  <p:tag name="KSO_WM_UNIT_DIAGRAM_ISNUMVISUAL" val="0"/>
  <p:tag name="KSO_WM_UNIT_DIAGRAM_ISREFERUNIT" val="0"/>
  <p:tag name="KSO_WM_UNIT_TYPE" val="d"/>
  <p:tag name="KSO_WM_UNIT_INDEX" val="1"/>
  <p:tag name="KSO_WM_UNIT_ID" val="custom20201654_11*d*1"/>
  <p:tag name="KSO_WM_TEMPLATE_CATEGORY" val="custom"/>
  <p:tag name="KSO_WM_TEMPLATE_INDEX" val="20201654"/>
  <p:tag name="KSO_WM_UNIT_LAYERLEVEL" val="1"/>
  <p:tag name="KSO_WM_TAG_VERSION" val="1.0"/>
  <p:tag name="KSO_WM_BEAUTIFY_FLAG" val="#wm#"/>
  <p:tag name="KSO_WM_UNIT_SUPPORT_UNIT_TYPE" val="[&quot;all&quot;]"/>
</p:tagLst>
</file>

<file path=ppt/tags/tag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1654"/>
</p:tagLst>
</file>

<file path=ppt/tags/tag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 name="KSO_WM_SLIDE_BK_DARK_LIGHT" val="1"/>
</p:tagLst>
</file>

<file path=ppt/tags/tag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 name="KSO_WM_SLIDE_BK_DARK_LIGHT" val="1"/>
</p:tagLst>
</file>

<file path=ppt/tags/tag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 name="KSO_WM_SLIDE_BK_DARK_LIGHT" val="1"/>
</p:tagLst>
</file>

<file path=ppt/tags/tag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 name="KSO_WM_SLIDE_BK_DARK_LIGHT" val="1"/>
</p:tagLst>
</file>

<file path=ppt/tags/tag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 name="KSO_WM_SLIDE_BK_DARK_LIGHT" val="1"/>
</p:tagLst>
</file>

<file path=ppt/tags/tag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 name="KSO_WM_SLIDE_BK_DARK_LIGHT" val="1"/>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 name="KSO_WM_SLIDE_BK_DARK_LIGHT" val="1"/>
</p:tagLst>
</file>

<file path=ppt/tags/tag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 name="KSO_WM_SLIDE_BK_DARK_LIGHT" val="1"/>
</p:tagLst>
</file>

<file path=ppt/tags/tag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 name="KSO_WM_SLIDE_BK_DARK_LIGHT" val="1"/>
</p:tagLst>
</file>

<file path=ppt/tags/tag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 name="KSO_WM_SLIDE_BK_DARK_LIGHT" val="1"/>
</p:tagLst>
</file>

<file path=ppt/tags/tag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 name="KSO_WM_SLIDE_BK_DARK_LIGHT" val="1"/>
</p:tagLst>
</file>

<file path=ppt/tags/tag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 name="KSO_WM_SLIDE_BK_DARK_LIGHT" val="1"/>
</p:tagLst>
</file>

<file path=ppt/tags/tag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 name="KSO_WM_SLIDE_BK_DARK_LIGHT" val="1"/>
</p:tagLst>
</file>

<file path=ppt/tags/tag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 name="KSO_WM_SLIDE_BK_DARK_LIGHT" val="1"/>
</p:tagLst>
</file>

<file path=ppt/tags/tag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 name="KSO_WM_SLIDE_BK_DARK_LIGHT" val="1"/>
</p:tagLst>
</file>

<file path=ppt/tags/tag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 name="KSO_WM_SLIDE_BK_DARK_LIGHT" val="1"/>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 name="KSO_WM_SLIDE_BK_DARK_LIGHT" val="1"/>
</p:tagLst>
</file>

<file path=ppt/tags/tag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 name="KSO_WM_SLIDE_BK_DARK_LIGHT" val="1"/>
</p:tagLst>
</file>

<file path=ppt/tags/tag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 name="KSO_WM_SLIDE_BK_DARK_LIGHT" val="1"/>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 name="KSO_WM_SLIDE_BK_DARK_LIGHT" val="1"/>
</p:tagLst>
</file>

<file path=ppt/tags/tag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 name="KSO_WM_SLIDE_BK_DARK_LIGHT" val="1"/>
</p:tagLst>
</file>

<file path=ppt/tags/tag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 name="KSO_WM_SLIDE_BK_DARK_LIGHT" val="1"/>
</p:tagLst>
</file>

<file path=ppt/tags/tag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 name="KSO_WM_SLIDE_BK_DARK_LIGHT" val="1"/>
</p:tagLst>
</file>

<file path=ppt/tags/tag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 name="KSO_WM_SLIDE_BK_DARK_LIGHT" val="1"/>
</p:tagLst>
</file>

<file path=ppt/tags/tag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 name="KSO_WM_SLIDE_BK_DARK_LIGHT" val="1"/>
</p:tagLst>
</file>

<file path=ppt/tags/tag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 name="KSO_WM_SLIDE_BK_DARK_LIGHT" val="1"/>
</p:tagLst>
</file>

<file path=ppt/tags/tag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 name="KSO_WM_SLIDE_BK_DARK_LIGHT" val="1"/>
</p:tagLst>
</file>

<file path=ppt/tags/tag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 name="KSO_WM_SLIDE_BK_DARK_LIGHT" val="1"/>
</p:tagLst>
</file>

<file path=ppt/tags/tag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 name="KSO_WM_SLIDE_BK_DARK_LIGHT" val="1"/>
</p:tagLst>
</file>

<file path=ppt/tags/tag6.xml><?xml version="1.0" encoding="utf-8"?>
<p:tagLst xmlns:a="http://schemas.openxmlformats.org/drawingml/2006/main" xmlns:r="http://schemas.openxmlformats.org/officeDocument/2006/relationships" xmlns:p="http://schemas.openxmlformats.org/presentationml/2006/main">
  <p:tag name="KSO_WM_UNIT_SHOW_EDIT_AREA_INDICATION" val="0"/>
  <p:tag name="KSO_WM_TEMPLATE_THUMBS_INDEX" val="1、6、7、8、10、13、15"/>
  <p:tag name="KSO_WM_TEMPLATE_SUBCATEGORY" val="0"/>
  <p:tag name="KSO_WM_TEMPLATE_MASTER_TYPE" val="1"/>
  <p:tag name="KSO_WM_TEMPLATE_COLOR_TYPE" val="1"/>
  <p:tag name="KSO_WM_TEMPLATE_MASTER_THUMB_INDEX" val="12"/>
  <p:tag name="KSO_WM_TAG_VERSION" val="1.0"/>
  <p:tag name="KSO_WM_BEAUTIFY_FLAG" val="#wm#"/>
  <p:tag name="KSO_WM_TEMPLATE_CATEGORY" val="custom"/>
  <p:tag name="KSO_WM_TEMPLATE_INDEX" val="20201654"/>
</p:tagLst>
</file>

<file path=ppt/tags/tag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 name="KSO_WM_SLIDE_BK_DARK_LIGHT" val="1"/>
</p:tagLst>
</file>

<file path=ppt/tags/tag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 name="KSO_WM_SLIDE_BK_DARK_LIGHT" val="1"/>
</p:tagLst>
</file>

<file path=ppt/tags/tag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 name="KSO_WM_SLIDE_BK_DARK_LIGHT" val="1"/>
</p:tagLst>
</file>

<file path=ppt/tags/tag6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 name="KSO_WM_SLIDE_BK_DARK_LIGHT" val="1"/>
</p:tagLst>
</file>

<file path=ppt/tags/tag6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 name="KSO_WM_SLIDE_BK_DARK_LIGHT" val="1"/>
</p:tagLst>
</file>

<file path=ppt/tags/tag6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1"/>
</p:tagLst>
</file>

<file path=ppt/tags/tag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7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1"/>
</p:tagLst>
</file>

<file path=ppt/tags/tag7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1"/>
</p:tagLst>
</file>

<file path=ppt/tags/tag7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1"/>
</p:tagLst>
</file>

<file path=ppt/tags/tag7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1"/>
</p:tagLst>
</file>

<file path=ppt/tags/tag7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3*i*1"/>
  <p:tag name="KSO_WM_UNIT_BK_DARK_LIGHT" val="1"/>
  <p:tag name="KSO_WM_UNIT_LAYERLEVEL" val="1"/>
  <p:tag name="KSO_WM_TAG_VERSION" val="1.0"/>
  <p:tag name="KSO_WM_BEAUTIFY_FLAG" val="#wm#"/>
  <p:tag name="KSO_WM_SLIDE_BACKGROUND_TYPE" val="frame"/>
  <p:tag name="KSO_WM_SLIDE_BK_DARK_LIGHT" val="1"/>
</p:tagLst>
</file>

<file path=ppt/tags/tag7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1"/>
</p:tagLst>
</file>

<file path=ppt/tags/tag7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1"/>
</p:tagLst>
</file>

<file path=ppt/tags/tag7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1"/>
</p:tagLst>
</file>

<file path=ppt/tags/tag7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1"/>
</p:tagLst>
</file>

<file path=ppt/tags/tag7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1"/>
</p:tagLst>
</file>

<file path=ppt/tags/tag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8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1"/>
</p:tagLst>
</file>

<file path=ppt/tags/tag8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4*i*1"/>
  <p:tag name="KSO_WM_UNIT_BK_DARK_LIGHT" val="1"/>
  <p:tag name="KSO_WM_UNIT_LAYERLEVEL" val="1"/>
  <p:tag name="KSO_WM_TAG_VERSION" val="1.0"/>
  <p:tag name="KSO_WM_BEAUTIFY_FLAG" val="#wm#"/>
  <p:tag name="KSO_WM_SLIDE_BACKGROUND_TYPE" val="leftRight"/>
  <p:tag name="KSO_WM_SLIDE_BK_DARK_LIGHT" val="1"/>
</p:tagLst>
</file>

<file path=ppt/tags/tag8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1"/>
</p:tagLst>
</file>

<file path=ppt/tags/tag8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1"/>
</p:tagLst>
</file>

<file path=ppt/tags/tag8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1"/>
</p:tagLst>
</file>

<file path=ppt/tags/tag8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1"/>
</p:tagLst>
</file>

<file path=ppt/tags/tag8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1"/>
</p:tagLst>
</file>

<file path=ppt/tags/tag8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1"/>
</p:tagLst>
</file>

<file path=ppt/tags/tag8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1"/>
</p:tagLst>
</file>

<file path=ppt/tags/tag8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1"/>
</p:tagLst>
</file>

<file path=ppt/tags/tag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9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1"/>
</p:tagLst>
</file>

<file path=ppt/tags/tag9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1"/>
</p:tagLst>
</file>

<file path=ppt/tags/tag9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5*i*1"/>
  <p:tag name="KSO_WM_UNIT_BK_DARK_LIGHT" val="1"/>
  <p:tag name="KSO_WM_UNIT_LAYERLEVEL" val="1"/>
  <p:tag name="KSO_WM_TAG_VERSION" val="1.0"/>
  <p:tag name="KSO_WM_BEAUTIFY_FLAG" val="#wm#"/>
  <p:tag name="KSO_WM_SLIDE_BACKGROUND_TYPE" val="topBottom"/>
  <p:tag name="KSO_WM_SLIDE_BK_DARK_LIGHT" val="1"/>
</p:tagLst>
</file>

<file path=ppt/tags/tag9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1"/>
</p:tagLst>
</file>

<file path=ppt/tags/tag9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1"/>
</p:tagLst>
</file>

<file path=ppt/tags/tag9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1"/>
</p:tagLst>
</file>

<file path=ppt/tags/tag9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1"/>
</p:tagLst>
</file>

<file path=ppt/tags/tag9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1"/>
</p:tagLst>
</file>

<file path=ppt/tags/tag9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1"/>
</p:tagLst>
</file>

<file path=ppt/tags/tag9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6*i*1"/>
  <p:tag name="KSO_WM_UNIT_BK_DARK_LIGHT" val="1"/>
  <p:tag name="KSO_WM_UNIT_LAYERLEVEL" val="1"/>
  <p:tag name="KSO_WM_TAG_VERSION" val="1.0"/>
  <p:tag name="KSO_WM_BEAUTIFY_FLAG" val="#wm#"/>
  <p:tag name="KSO_WM_SLIDE_BACKGROUND_TYPE" val="bottomTop"/>
  <p:tag name="KSO_WM_SLIDE_BK_DARK_LIGHT" val="1"/>
</p:tagLst>
</file>

<file path=ppt/theme/theme1.xml><?xml version="1.0" encoding="utf-8"?>
<a:theme xmlns:a="http://schemas.openxmlformats.org/drawingml/2006/main" name="Office Theme">
  <a:themeElements>
    <a:clrScheme name="A20201654">
      <a:dk1>
        <a:srgbClr val="000000"/>
      </a:dk1>
      <a:lt1>
        <a:srgbClr val="FFFFFF"/>
      </a:lt1>
      <a:dk2>
        <a:srgbClr val="475577"/>
      </a:dk2>
      <a:lt2>
        <a:srgbClr val="57668D"/>
      </a:lt2>
      <a:accent1>
        <a:srgbClr val="ECBD5E"/>
      </a:accent1>
      <a:accent2>
        <a:srgbClr val="D3C86B"/>
      </a:accent2>
      <a:accent3>
        <a:srgbClr val="BCD476"/>
      </a:accent3>
      <a:accent4>
        <a:srgbClr val="A8E28E"/>
      </a:accent4>
      <a:accent5>
        <a:srgbClr val="8BE8A2"/>
      </a:accent5>
      <a:accent6>
        <a:srgbClr val="74EFBF"/>
      </a:accent6>
      <a:hlink>
        <a:srgbClr val="0563C1"/>
      </a:hlink>
      <a:folHlink>
        <a:srgbClr val="954D72"/>
      </a:folHlink>
    </a:clrScheme>
    <a:fontScheme name="自定义 2">
      <a:majorFont>
        <a:latin typeface="Arial"/>
        <a:ea typeface="Arial"/>
        <a:cs typeface=""/>
      </a:majorFont>
      <a:minorFont>
        <a:latin typeface="Arial"/>
        <a:ea typeface="Arial"/>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Arial"/>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Arial"/>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Arial"/>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Arial"/>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A20201654">
    <a:dk1>
      <a:srgbClr val="000000"/>
    </a:dk1>
    <a:lt1>
      <a:srgbClr val="FFFFFF"/>
    </a:lt1>
    <a:dk2>
      <a:srgbClr val="475577"/>
    </a:dk2>
    <a:lt2>
      <a:srgbClr val="57668D"/>
    </a:lt2>
    <a:accent1>
      <a:srgbClr val="ECBD5E"/>
    </a:accent1>
    <a:accent2>
      <a:srgbClr val="D3C86B"/>
    </a:accent2>
    <a:accent3>
      <a:srgbClr val="BCD476"/>
    </a:accent3>
    <a:accent4>
      <a:srgbClr val="A8E28E"/>
    </a:accent4>
    <a:accent5>
      <a:srgbClr val="8BE8A2"/>
    </a:accent5>
    <a:accent6>
      <a:srgbClr val="74EFBF"/>
    </a:accent6>
    <a:hlink>
      <a:srgbClr val="0563C1"/>
    </a:hlink>
    <a:folHlink>
      <a:srgbClr val="954D72"/>
    </a:folHlink>
  </a:clrScheme>
</a:themeOverride>
</file>

<file path=ppt/theme/themeOverride2.xml><?xml version="1.0" encoding="utf-8"?>
<a:themeOverride xmlns:a="http://schemas.openxmlformats.org/drawingml/2006/main">
  <a:clrScheme name="A20201654">
    <a:dk1>
      <a:srgbClr val="000000"/>
    </a:dk1>
    <a:lt1>
      <a:srgbClr val="FFFFFF"/>
    </a:lt1>
    <a:dk2>
      <a:srgbClr val="475577"/>
    </a:dk2>
    <a:lt2>
      <a:srgbClr val="57668D"/>
    </a:lt2>
    <a:accent1>
      <a:srgbClr val="ECBD5E"/>
    </a:accent1>
    <a:accent2>
      <a:srgbClr val="D3C86B"/>
    </a:accent2>
    <a:accent3>
      <a:srgbClr val="BCD476"/>
    </a:accent3>
    <a:accent4>
      <a:srgbClr val="A8E28E"/>
    </a:accent4>
    <a:accent5>
      <a:srgbClr val="8BE8A2"/>
    </a:accent5>
    <a:accent6>
      <a:srgbClr val="74EFBF"/>
    </a:accent6>
    <a:hlink>
      <a:srgbClr val="0563C1"/>
    </a:hlink>
    <a:folHlink>
      <a:srgbClr val="954D72"/>
    </a:folHlink>
  </a:clrScheme>
</a:themeOverride>
</file>

<file path=docProps/app.xml><?xml version="1.0" encoding="utf-8"?>
<Properties xmlns="http://schemas.openxmlformats.org/officeDocument/2006/extended-properties" xmlns:vt="http://schemas.openxmlformats.org/officeDocument/2006/docPropsVTypes">
  <TotalTime>0</TotalTime>
  <Words>553</Words>
  <Application>Microsoft Office PowerPoint</Application>
  <PresentationFormat>Widescreen</PresentationFormat>
  <Paragraphs>35</Paragraphs>
  <Slides>10</Slides>
  <Notes>9</Notes>
  <HiddenSlides>0</HiddenSlides>
  <MMClips>0</MMClips>
  <ScaleCrop>false</ScaleCrop>
  <HeadingPairs>
    <vt:vector size="6" baseType="variant">
      <vt:variant>
        <vt:lpstr>Fonts Used</vt:lpstr>
      </vt:variant>
      <vt:variant>
        <vt:i4>1</vt:i4>
      </vt:variant>
      <vt:variant>
        <vt:lpstr>Theme</vt:lpstr>
      </vt:variant>
      <vt:variant>
        <vt:i4>1</vt:i4>
      </vt:variant>
      <vt:variant>
        <vt:lpstr>Slide Titles</vt:lpstr>
      </vt:variant>
      <vt:variant>
        <vt:i4>10</vt:i4>
      </vt:variant>
    </vt:vector>
  </HeadingPairs>
  <TitlesOfParts>
    <vt:vector size="12" baseType="lpstr">
      <vt:lpstr>Arial</vt:lpstr>
      <vt:lpstr>Office Theme</vt:lpstr>
      <vt:lpstr>lolihunters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Google Assistant controlled</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51</cp:revision>
  <dcterms:created xsi:type="dcterms:W3CDTF">2019-07-31T03:39:00Z</dcterms:created>
  <dcterms:modified xsi:type="dcterms:W3CDTF">2023-04-11T15:35:43Z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1033-11.2.0.11341</vt:lpwstr>
  </property>
  <property fmtid="{D5CDD505-2E9C-101B-9397-08002B2CF9AE}" pid="3" name="ICV">
    <vt:lpwstr>BAEDD922A2CA489AA17A1549CC889156</vt:lpwstr>
  </property>
</Properties>
</file>